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3.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4.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5.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6.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7.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theme/theme8.xml" ContentType="application/vnd.openxmlformats-officedocument.theme+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9.xml" ContentType="application/vnd.openxmlformats-officedocument.theme+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theme/theme10.xml" ContentType="application/vnd.openxmlformats-officedocument.theme+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theme/theme11.xml" ContentType="application/vnd.openxmlformats-officedocument.theme+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theme/theme12.xml" ContentType="application/vnd.openxmlformats-officedocument.theme+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theme/theme13.xml" ContentType="application/vnd.openxmlformats-officedocument.theme+xml"/>
  <Override PartName="/ppt/theme/theme1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1" r:id="rId2"/>
    <p:sldMasterId id="2147483673" r:id="rId3"/>
    <p:sldMasterId id="2147483685" r:id="rId4"/>
    <p:sldMasterId id="2147483697" r:id="rId5"/>
    <p:sldMasterId id="2147483745" r:id="rId6"/>
    <p:sldMasterId id="2147483763" r:id="rId7"/>
    <p:sldMasterId id="2147483779" r:id="rId8"/>
    <p:sldMasterId id="2147483792" r:id="rId9"/>
    <p:sldMasterId id="2147483804" r:id="rId10"/>
    <p:sldMasterId id="2147483817" r:id="rId11"/>
    <p:sldMasterId id="2147483835" r:id="rId12"/>
    <p:sldMasterId id="2147483851" r:id="rId13"/>
  </p:sldMasterIdLst>
  <p:notesMasterIdLst>
    <p:notesMasterId r:id="rId65"/>
  </p:notesMasterIdLst>
  <p:sldIdLst>
    <p:sldId id="262" r:id="rId14"/>
    <p:sldId id="275" r:id="rId15"/>
    <p:sldId id="2141414387" r:id="rId16"/>
    <p:sldId id="267" r:id="rId17"/>
    <p:sldId id="258" r:id="rId18"/>
    <p:sldId id="2141412418" r:id="rId19"/>
    <p:sldId id="2141412419" r:id="rId20"/>
    <p:sldId id="298" r:id="rId21"/>
    <p:sldId id="2141414426" r:id="rId22"/>
    <p:sldId id="280" r:id="rId23"/>
    <p:sldId id="286" r:id="rId24"/>
    <p:sldId id="278" r:id="rId25"/>
    <p:sldId id="2141414423" r:id="rId26"/>
    <p:sldId id="362" r:id="rId27"/>
    <p:sldId id="5631" r:id="rId28"/>
    <p:sldId id="6754" r:id="rId29"/>
    <p:sldId id="6756" r:id="rId30"/>
    <p:sldId id="2141411969" r:id="rId31"/>
    <p:sldId id="2141411970" r:id="rId32"/>
    <p:sldId id="2141411972" r:id="rId33"/>
    <p:sldId id="2141411971" r:id="rId34"/>
    <p:sldId id="364" r:id="rId35"/>
    <p:sldId id="2141411644" r:id="rId36"/>
    <p:sldId id="2141411656" r:id="rId37"/>
    <p:sldId id="2141411663" r:id="rId38"/>
    <p:sldId id="2141411646" r:id="rId39"/>
    <p:sldId id="2141411647" r:id="rId40"/>
    <p:sldId id="314" r:id="rId41"/>
    <p:sldId id="316" r:id="rId42"/>
    <p:sldId id="386" r:id="rId43"/>
    <p:sldId id="8444" r:id="rId44"/>
    <p:sldId id="329" r:id="rId45"/>
    <p:sldId id="330" r:id="rId46"/>
    <p:sldId id="331" r:id="rId47"/>
    <p:sldId id="332" r:id="rId48"/>
    <p:sldId id="333" r:id="rId49"/>
    <p:sldId id="337" r:id="rId50"/>
    <p:sldId id="2141412722" r:id="rId51"/>
    <p:sldId id="339" r:id="rId52"/>
    <p:sldId id="340" r:id="rId53"/>
    <p:sldId id="341" r:id="rId54"/>
    <p:sldId id="342" r:id="rId55"/>
    <p:sldId id="2141414424" r:id="rId56"/>
    <p:sldId id="2141414388" r:id="rId57"/>
    <p:sldId id="451" r:id="rId58"/>
    <p:sldId id="452" r:id="rId59"/>
    <p:sldId id="288" r:id="rId60"/>
    <p:sldId id="2141414425" r:id="rId61"/>
    <p:sldId id="2141414410" r:id="rId62"/>
    <p:sldId id="724" r:id="rId63"/>
    <p:sldId id="260" r:id="rId64"/>
  </p:sldIdLst>
  <p:sldSz cx="18288000" cy="10287000"/>
  <p:notesSz cx="6858000" cy="9144000"/>
  <p:embeddedFontLst>
    <p:embeddedFont>
      <p:font typeface="Aptos" panose="020B0004020202020204" pitchFamily="34" charset="0"/>
      <p:regular r:id="rId66"/>
      <p:bold r:id="rId67"/>
      <p:italic r:id="rId68"/>
      <p:boldItalic r:id="rId69"/>
    </p:embeddedFont>
    <p:embeddedFont>
      <p:font typeface="Aptos Display" panose="020B0004020202020204" pitchFamily="34" charset="0"/>
      <p:regular r:id="rId70"/>
      <p:bold r:id="rId71"/>
      <p:italic r:id="rId72"/>
      <p:boldItalic r:id="rId73"/>
    </p:embeddedFont>
    <p:embeddedFont>
      <p:font typeface="Arial Narrow" panose="020B0604020202020204" pitchFamily="34" charset="0"/>
      <p:regular r:id="rId74"/>
      <p:bold r:id="rId75"/>
      <p:italic r:id="rId76"/>
      <p:boldItalic r:id="rId77"/>
    </p:embeddedFont>
    <p:embeddedFont>
      <p:font typeface="Avenir Book" panose="02000503020000020003" pitchFamily="2" charset="0"/>
      <p:regular r:id="rId78"/>
      <p:italic r:id="rId79"/>
    </p:embeddedFont>
    <p:embeddedFont>
      <p:font typeface="Avenir Next" panose="020B0503020202020204" pitchFamily="34" charset="0"/>
      <p:regular r:id="rId80"/>
      <p:bold r:id="rId81"/>
      <p:italic r:id="rId82"/>
      <p:boldItalic r:id="rId83"/>
    </p:embeddedFont>
    <p:embeddedFont>
      <p:font typeface="Baguet Script" pitchFamily="2" charset="77"/>
      <p:regular r:id="rId84"/>
    </p:embeddedFont>
    <p:embeddedFont>
      <p:font typeface="Calibri" panose="020F0502020204030204" pitchFamily="34" charset="0"/>
      <p:regular r:id="rId85"/>
      <p:bold r:id="rId86"/>
      <p:italic r:id="rId87"/>
      <p:boldItalic r:id="rId88"/>
    </p:embeddedFont>
    <p:embeddedFont>
      <p:font typeface="Calibri Light" panose="020F0302020204030204" pitchFamily="34" charset="0"/>
      <p:regular r:id="rId89"/>
      <p:italic r:id="rId90"/>
    </p:embeddedFont>
    <p:embeddedFont>
      <p:font typeface="Century Gothic" panose="020B0502020202020204" pitchFamily="34" charset="0"/>
      <p:regular r:id="rId91"/>
      <p:bold r:id="rId92"/>
      <p:italic r:id="rId93"/>
      <p:boldItalic r:id="rId94"/>
    </p:embeddedFont>
    <p:embeddedFont>
      <p:font typeface="Dreaming Outloud Pro" panose="03050502040302030504" pitchFamily="66" charset="77"/>
      <p:regular r:id="rId95"/>
    </p:embeddedFont>
    <p:embeddedFont>
      <p:font typeface="Dreaming Outloud Script Pro" panose="03050502040304050704" pitchFamily="66" charset="77"/>
      <p:regular r:id="rId96"/>
    </p:embeddedFont>
    <p:embeddedFont>
      <p:font typeface="Palatino Linotype" panose="02040502050505030304" pitchFamily="18" charset="0"/>
      <p:regular r:id="rId97"/>
      <p:bold r:id="rId98"/>
      <p:italic r:id="rId99"/>
      <p:boldItalic r:id="rId100"/>
    </p:embeddedFont>
    <p:embeddedFont>
      <p:font typeface="Posterama" panose="020B0504020200020000" pitchFamily="34" charset="0"/>
      <p:regular r:id="rId101"/>
      <p:bold r:id="rId102"/>
      <p:italic r:id="rId103"/>
      <p:boldItalic r:id="rId10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4544C"/>
    <a:srgbClr val="EBA348"/>
    <a:srgbClr val="D564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237" autoAdjust="0"/>
    <p:restoredTop sz="79464" autoAdjust="0"/>
  </p:normalViewPr>
  <p:slideViewPr>
    <p:cSldViewPr>
      <p:cViewPr varScale="1">
        <p:scale>
          <a:sx n="55" d="100"/>
          <a:sy n="55" d="100"/>
        </p:scale>
        <p:origin x="456" y="20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3.xml"/><Relationship Id="rId21" Type="http://schemas.openxmlformats.org/officeDocument/2006/relationships/slide" Target="slides/slide8.xml"/><Relationship Id="rId42" Type="http://schemas.openxmlformats.org/officeDocument/2006/relationships/slide" Target="slides/slide29.xml"/><Relationship Id="rId47" Type="http://schemas.openxmlformats.org/officeDocument/2006/relationships/slide" Target="slides/slide34.xml"/><Relationship Id="rId63" Type="http://schemas.openxmlformats.org/officeDocument/2006/relationships/slide" Target="slides/slide50.xml"/><Relationship Id="rId68" Type="http://schemas.openxmlformats.org/officeDocument/2006/relationships/font" Target="fonts/font3.fntdata"/><Relationship Id="rId84" Type="http://schemas.openxmlformats.org/officeDocument/2006/relationships/font" Target="fonts/font19.fntdata"/><Relationship Id="rId89" Type="http://schemas.openxmlformats.org/officeDocument/2006/relationships/font" Target="fonts/font24.fntdata"/><Relationship Id="rId16" Type="http://schemas.openxmlformats.org/officeDocument/2006/relationships/slide" Target="slides/slide3.xml"/><Relationship Id="rId107" Type="http://schemas.openxmlformats.org/officeDocument/2006/relationships/theme" Target="theme/theme1.xml"/><Relationship Id="rId11" Type="http://schemas.openxmlformats.org/officeDocument/2006/relationships/slideMaster" Target="slideMasters/slideMaster11.xml"/><Relationship Id="rId32" Type="http://schemas.openxmlformats.org/officeDocument/2006/relationships/slide" Target="slides/slide19.xml"/><Relationship Id="rId37" Type="http://schemas.openxmlformats.org/officeDocument/2006/relationships/slide" Target="slides/slide24.xml"/><Relationship Id="rId53" Type="http://schemas.openxmlformats.org/officeDocument/2006/relationships/slide" Target="slides/slide40.xml"/><Relationship Id="rId58" Type="http://schemas.openxmlformats.org/officeDocument/2006/relationships/slide" Target="slides/slide45.xml"/><Relationship Id="rId74" Type="http://schemas.openxmlformats.org/officeDocument/2006/relationships/font" Target="fonts/font9.fntdata"/><Relationship Id="rId79" Type="http://schemas.openxmlformats.org/officeDocument/2006/relationships/font" Target="fonts/font14.fntdata"/><Relationship Id="rId102" Type="http://schemas.openxmlformats.org/officeDocument/2006/relationships/font" Target="fonts/font37.fntdata"/><Relationship Id="rId5" Type="http://schemas.openxmlformats.org/officeDocument/2006/relationships/slideMaster" Target="slideMasters/slideMaster5.xml"/><Relationship Id="rId90" Type="http://schemas.openxmlformats.org/officeDocument/2006/relationships/font" Target="fonts/font25.fntdata"/><Relationship Id="rId95" Type="http://schemas.openxmlformats.org/officeDocument/2006/relationships/font" Target="fonts/font30.fntdata"/><Relationship Id="rId22" Type="http://schemas.openxmlformats.org/officeDocument/2006/relationships/slide" Target="slides/slide9.xml"/><Relationship Id="rId27" Type="http://schemas.openxmlformats.org/officeDocument/2006/relationships/slide" Target="slides/slide14.xml"/><Relationship Id="rId43" Type="http://schemas.openxmlformats.org/officeDocument/2006/relationships/slide" Target="slides/slide30.xml"/><Relationship Id="rId48" Type="http://schemas.openxmlformats.org/officeDocument/2006/relationships/slide" Target="slides/slide35.xml"/><Relationship Id="rId64" Type="http://schemas.openxmlformats.org/officeDocument/2006/relationships/slide" Target="slides/slide51.xml"/><Relationship Id="rId69" Type="http://schemas.openxmlformats.org/officeDocument/2006/relationships/font" Target="fonts/font4.fntdata"/><Relationship Id="rId80" Type="http://schemas.openxmlformats.org/officeDocument/2006/relationships/font" Target="fonts/font15.fntdata"/><Relationship Id="rId85" Type="http://schemas.openxmlformats.org/officeDocument/2006/relationships/font" Target="fonts/font20.fntdata"/><Relationship Id="rId12" Type="http://schemas.openxmlformats.org/officeDocument/2006/relationships/slideMaster" Target="slideMasters/slideMaster12.xml"/><Relationship Id="rId17" Type="http://schemas.openxmlformats.org/officeDocument/2006/relationships/slide" Target="slides/slide4.xml"/><Relationship Id="rId33" Type="http://schemas.openxmlformats.org/officeDocument/2006/relationships/slide" Target="slides/slide20.xml"/><Relationship Id="rId38" Type="http://schemas.openxmlformats.org/officeDocument/2006/relationships/slide" Target="slides/slide25.xml"/><Relationship Id="rId59" Type="http://schemas.openxmlformats.org/officeDocument/2006/relationships/slide" Target="slides/slide46.xml"/><Relationship Id="rId103" Type="http://schemas.openxmlformats.org/officeDocument/2006/relationships/font" Target="fonts/font38.fntdata"/><Relationship Id="rId108" Type="http://schemas.openxmlformats.org/officeDocument/2006/relationships/tableStyles" Target="tableStyles.xml"/><Relationship Id="rId20" Type="http://schemas.openxmlformats.org/officeDocument/2006/relationships/slide" Target="slides/slide7.xml"/><Relationship Id="rId41" Type="http://schemas.openxmlformats.org/officeDocument/2006/relationships/slide" Target="slides/slide28.xml"/><Relationship Id="rId54" Type="http://schemas.openxmlformats.org/officeDocument/2006/relationships/slide" Target="slides/slide41.xml"/><Relationship Id="rId62" Type="http://schemas.openxmlformats.org/officeDocument/2006/relationships/slide" Target="slides/slide49.xml"/><Relationship Id="rId70" Type="http://schemas.openxmlformats.org/officeDocument/2006/relationships/font" Target="fonts/font5.fntdata"/><Relationship Id="rId75" Type="http://schemas.openxmlformats.org/officeDocument/2006/relationships/font" Target="fonts/font10.fntdata"/><Relationship Id="rId83" Type="http://schemas.openxmlformats.org/officeDocument/2006/relationships/font" Target="fonts/font18.fntdata"/><Relationship Id="rId88" Type="http://schemas.openxmlformats.org/officeDocument/2006/relationships/font" Target="fonts/font23.fntdata"/><Relationship Id="rId91" Type="http://schemas.openxmlformats.org/officeDocument/2006/relationships/font" Target="fonts/font26.fntdata"/><Relationship Id="rId96" Type="http://schemas.openxmlformats.org/officeDocument/2006/relationships/font" Target="fonts/font31.fntdata"/><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2.xml"/><Relationship Id="rId23" Type="http://schemas.openxmlformats.org/officeDocument/2006/relationships/slide" Target="slides/slide10.xml"/><Relationship Id="rId28" Type="http://schemas.openxmlformats.org/officeDocument/2006/relationships/slide" Target="slides/slide15.xml"/><Relationship Id="rId36" Type="http://schemas.openxmlformats.org/officeDocument/2006/relationships/slide" Target="slides/slide23.xml"/><Relationship Id="rId49" Type="http://schemas.openxmlformats.org/officeDocument/2006/relationships/slide" Target="slides/slide36.xml"/><Relationship Id="rId57" Type="http://schemas.openxmlformats.org/officeDocument/2006/relationships/slide" Target="slides/slide44.xml"/><Relationship Id="rId106" Type="http://schemas.openxmlformats.org/officeDocument/2006/relationships/viewProps" Target="viewProps.xml"/><Relationship Id="rId10" Type="http://schemas.openxmlformats.org/officeDocument/2006/relationships/slideMaster" Target="slideMasters/slideMaster10.xml"/><Relationship Id="rId31" Type="http://schemas.openxmlformats.org/officeDocument/2006/relationships/slide" Target="slides/slide18.xml"/><Relationship Id="rId44" Type="http://schemas.openxmlformats.org/officeDocument/2006/relationships/slide" Target="slides/slide31.xml"/><Relationship Id="rId52" Type="http://schemas.openxmlformats.org/officeDocument/2006/relationships/slide" Target="slides/slide39.xml"/><Relationship Id="rId60" Type="http://schemas.openxmlformats.org/officeDocument/2006/relationships/slide" Target="slides/slide47.xml"/><Relationship Id="rId65" Type="http://schemas.openxmlformats.org/officeDocument/2006/relationships/notesMaster" Target="notesMasters/notesMaster1.xml"/><Relationship Id="rId73" Type="http://schemas.openxmlformats.org/officeDocument/2006/relationships/font" Target="fonts/font8.fntdata"/><Relationship Id="rId78" Type="http://schemas.openxmlformats.org/officeDocument/2006/relationships/font" Target="fonts/font13.fntdata"/><Relationship Id="rId81" Type="http://schemas.openxmlformats.org/officeDocument/2006/relationships/font" Target="fonts/font16.fntdata"/><Relationship Id="rId86" Type="http://schemas.openxmlformats.org/officeDocument/2006/relationships/font" Target="fonts/font21.fntdata"/><Relationship Id="rId94" Type="http://schemas.openxmlformats.org/officeDocument/2006/relationships/font" Target="fonts/font29.fntdata"/><Relationship Id="rId99" Type="http://schemas.openxmlformats.org/officeDocument/2006/relationships/font" Target="fonts/font34.fntdata"/><Relationship Id="rId101" Type="http://schemas.openxmlformats.org/officeDocument/2006/relationships/font" Target="fonts/font36.fntdata"/><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 Target="slides/slide5.xml"/><Relationship Id="rId39" Type="http://schemas.openxmlformats.org/officeDocument/2006/relationships/slide" Target="slides/slide26.xml"/><Relationship Id="rId34" Type="http://schemas.openxmlformats.org/officeDocument/2006/relationships/slide" Target="slides/slide21.xml"/><Relationship Id="rId50" Type="http://schemas.openxmlformats.org/officeDocument/2006/relationships/slide" Target="slides/slide37.xml"/><Relationship Id="rId55" Type="http://schemas.openxmlformats.org/officeDocument/2006/relationships/slide" Target="slides/slide42.xml"/><Relationship Id="rId76" Type="http://schemas.openxmlformats.org/officeDocument/2006/relationships/font" Target="fonts/font11.fntdata"/><Relationship Id="rId97" Type="http://schemas.openxmlformats.org/officeDocument/2006/relationships/font" Target="fonts/font32.fntdata"/><Relationship Id="rId104" Type="http://schemas.openxmlformats.org/officeDocument/2006/relationships/font" Target="fonts/font39.fntdata"/><Relationship Id="rId7" Type="http://schemas.openxmlformats.org/officeDocument/2006/relationships/slideMaster" Target="slideMasters/slideMaster7.xml"/><Relationship Id="rId71" Type="http://schemas.openxmlformats.org/officeDocument/2006/relationships/font" Target="fonts/font6.fntdata"/><Relationship Id="rId92" Type="http://schemas.openxmlformats.org/officeDocument/2006/relationships/font" Target="fonts/font27.fntdata"/><Relationship Id="rId2" Type="http://schemas.openxmlformats.org/officeDocument/2006/relationships/slideMaster" Target="slideMasters/slideMaster2.xml"/><Relationship Id="rId29" Type="http://schemas.openxmlformats.org/officeDocument/2006/relationships/slide" Target="slides/slide16.xml"/><Relationship Id="rId24" Type="http://schemas.openxmlformats.org/officeDocument/2006/relationships/slide" Target="slides/slide11.xml"/><Relationship Id="rId40" Type="http://schemas.openxmlformats.org/officeDocument/2006/relationships/slide" Target="slides/slide27.xml"/><Relationship Id="rId45" Type="http://schemas.openxmlformats.org/officeDocument/2006/relationships/slide" Target="slides/slide32.xml"/><Relationship Id="rId66" Type="http://schemas.openxmlformats.org/officeDocument/2006/relationships/font" Target="fonts/font1.fntdata"/><Relationship Id="rId87" Type="http://schemas.openxmlformats.org/officeDocument/2006/relationships/font" Target="fonts/font22.fntdata"/><Relationship Id="rId61" Type="http://schemas.openxmlformats.org/officeDocument/2006/relationships/slide" Target="slides/slide48.xml"/><Relationship Id="rId82" Type="http://schemas.openxmlformats.org/officeDocument/2006/relationships/font" Target="fonts/font17.fntdata"/><Relationship Id="rId19" Type="http://schemas.openxmlformats.org/officeDocument/2006/relationships/slide" Target="slides/slide6.xml"/><Relationship Id="rId14" Type="http://schemas.openxmlformats.org/officeDocument/2006/relationships/slide" Target="slides/slide1.xml"/><Relationship Id="rId30" Type="http://schemas.openxmlformats.org/officeDocument/2006/relationships/slide" Target="slides/slide17.xml"/><Relationship Id="rId35" Type="http://schemas.openxmlformats.org/officeDocument/2006/relationships/slide" Target="slides/slide22.xml"/><Relationship Id="rId56" Type="http://schemas.openxmlformats.org/officeDocument/2006/relationships/slide" Target="slides/slide43.xml"/><Relationship Id="rId77" Type="http://schemas.openxmlformats.org/officeDocument/2006/relationships/font" Target="fonts/font12.fntdata"/><Relationship Id="rId100" Type="http://schemas.openxmlformats.org/officeDocument/2006/relationships/font" Target="fonts/font35.fntdata"/><Relationship Id="rId105" Type="http://schemas.openxmlformats.org/officeDocument/2006/relationships/presProps" Target="presProps.xml"/><Relationship Id="rId8" Type="http://schemas.openxmlformats.org/officeDocument/2006/relationships/slideMaster" Target="slideMasters/slideMaster8.xml"/><Relationship Id="rId51" Type="http://schemas.openxmlformats.org/officeDocument/2006/relationships/slide" Target="slides/slide38.xml"/><Relationship Id="rId72" Type="http://schemas.openxmlformats.org/officeDocument/2006/relationships/font" Target="fonts/font7.fntdata"/><Relationship Id="rId93" Type="http://schemas.openxmlformats.org/officeDocument/2006/relationships/font" Target="fonts/font28.fntdata"/><Relationship Id="rId98" Type="http://schemas.openxmlformats.org/officeDocument/2006/relationships/font" Target="fonts/font33.fntdata"/><Relationship Id="rId3" Type="http://schemas.openxmlformats.org/officeDocument/2006/relationships/slideMaster" Target="slideMasters/slideMaster3.xml"/><Relationship Id="rId25" Type="http://schemas.openxmlformats.org/officeDocument/2006/relationships/slide" Target="slides/slide12.xml"/><Relationship Id="rId46" Type="http://schemas.openxmlformats.org/officeDocument/2006/relationships/slide" Target="slides/slide33.xml"/><Relationship Id="rId67" Type="http://schemas.openxmlformats.org/officeDocument/2006/relationships/font" Target="fonts/font2.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DB9B3C-28D0-514D-A7C4-C7D44E573C82}" type="datetimeFigureOut">
              <a:rPr lang="en-US" smtClean="0"/>
              <a:t>2/10/25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B73825-764A-1F47-B4A9-8326B93A3423}" type="slidenum">
              <a:rPr lang="en-US" smtClean="0"/>
              <a:t>‹#›</a:t>
            </a:fld>
            <a:endParaRPr lang="en-US"/>
          </a:p>
        </p:txBody>
      </p:sp>
    </p:spTree>
    <p:extLst>
      <p:ext uri="{BB962C8B-B14F-4D97-AF65-F5344CB8AC3E}">
        <p14:creationId xmlns:p14="http://schemas.microsoft.com/office/powerpoint/2010/main" val="37043992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anose="020B0604020202020204" pitchFamily="34" charset="0"/>
              <a:buChar char="•"/>
            </a:pPr>
            <a:r>
              <a:rPr lang="en-US" sz="1200" b="0" i="0" dirty="0">
                <a:solidFill>
                  <a:srgbClr val="000000"/>
                </a:solidFill>
                <a:effectLst/>
                <a:latin typeface="Arial" panose="020B0604020202020204" pitchFamily="34" charset="0"/>
                <a:cs typeface="Arial" panose="020B0604020202020204" pitchFamily="34" charset="0"/>
              </a:rPr>
              <a:t>(examples of disclosures)</a:t>
            </a:r>
          </a:p>
          <a:p>
            <a:pPr>
              <a:buFont typeface="Arial" panose="020B0604020202020204" pitchFamily="34" charset="0"/>
              <a:buChar char="•"/>
            </a:pPr>
            <a:r>
              <a:rPr lang="en-US" sz="1200" b="0" i="0" dirty="0">
                <a:solidFill>
                  <a:srgbClr val="000000"/>
                </a:solidFill>
                <a:effectLst/>
                <a:latin typeface="Arial" panose="020B0604020202020204" pitchFamily="34" charset="0"/>
                <a:cs typeface="Arial" panose="020B0604020202020204" pitchFamily="34" charset="0"/>
              </a:rPr>
              <a:t>A Great Organization, Salary</a:t>
            </a:r>
            <a:endParaRPr lang="en-US" sz="1200" b="0" dirty="0">
              <a:latin typeface="Arial" panose="020B0604020202020204" pitchFamily="34" charset="0"/>
              <a:cs typeface="Arial" panose="020B0604020202020204" pitchFamily="34" charset="0"/>
            </a:endParaRPr>
          </a:p>
          <a:p>
            <a:pPr>
              <a:buFont typeface="Arial" panose="020B0604020202020204" pitchFamily="34" charset="0"/>
              <a:buChar char="•"/>
            </a:pPr>
            <a:r>
              <a:rPr lang="en-US" sz="1200" b="0" i="0" dirty="0">
                <a:solidFill>
                  <a:srgbClr val="000000"/>
                </a:solidFill>
                <a:effectLst/>
                <a:latin typeface="Arial" panose="020B0604020202020204" pitchFamily="34" charset="0"/>
                <a:cs typeface="Arial" panose="020B0604020202020204" pitchFamily="34" charset="0"/>
              </a:rPr>
              <a:t>Literacy Health Associates, Paid Consultant</a:t>
            </a:r>
            <a:endParaRPr lang="en-US" sz="1200" b="0" dirty="0">
              <a:latin typeface="Arial" panose="020B0604020202020204" pitchFamily="34" charset="0"/>
              <a:cs typeface="Arial" panose="020B0604020202020204" pitchFamily="34" charset="0"/>
            </a:endParaRPr>
          </a:p>
          <a:p>
            <a:pPr>
              <a:buFont typeface="Arial" panose="020B0604020202020204" pitchFamily="34" charset="0"/>
              <a:buChar char="•"/>
            </a:pPr>
            <a:r>
              <a:rPr lang="en-US" sz="1200" b="0" i="0" dirty="0">
                <a:solidFill>
                  <a:srgbClr val="000000"/>
                </a:solidFill>
                <a:effectLst/>
                <a:latin typeface="Arial" panose="020B0604020202020204" pitchFamily="34" charset="0"/>
                <a:cs typeface="Arial" panose="020B0604020202020204" pitchFamily="34" charset="0"/>
              </a:rPr>
              <a:t>The Best University, Paid Associate Professor </a:t>
            </a:r>
            <a:endParaRPr lang="en-US" sz="1200" b="0" dirty="0">
              <a:latin typeface="Arial" panose="020B0604020202020204" pitchFamily="34" charset="0"/>
              <a:cs typeface="Arial" panose="020B0604020202020204" pitchFamily="34" charset="0"/>
            </a:endParaRPr>
          </a:p>
          <a:p>
            <a:pPr>
              <a:buFont typeface="Arial" panose="020B0604020202020204" pitchFamily="34" charset="0"/>
              <a:buChar char="•"/>
            </a:pPr>
            <a:r>
              <a:rPr lang="en-US" sz="1200" b="0" i="0" dirty="0">
                <a:solidFill>
                  <a:srgbClr val="000000"/>
                </a:solidFill>
                <a:effectLst/>
                <a:latin typeface="Arial" panose="020B0604020202020204" pitchFamily="34" charset="0"/>
                <a:cs typeface="Arial" panose="020B0604020202020204" pitchFamily="34" charset="0"/>
              </a:rPr>
              <a:t>ISD Associates, Grant Support</a:t>
            </a:r>
            <a:endParaRPr lang="en-US" sz="1200" b="0" dirty="0">
              <a:latin typeface="Arial" panose="020B0604020202020204" pitchFamily="34" charset="0"/>
              <a:cs typeface="Arial" panose="020B0604020202020204" pitchFamily="34" charset="0"/>
            </a:endParaRPr>
          </a:p>
          <a:p>
            <a:pPr>
              <a:buFont typeface="Arial" panose="020B0604020202020204" pitchFamily="34" charset="0"/>
              <a:buChar char="•"/>
            </a:pPr>
            <a:r>
              <a:rPr lang="en-US" sz="1200" b="0" i="0" dirty="0">
                <a:solidFill>
                  <a:srgbClr val="000000"/>
                </a:solidFill>
                <a:effectLst/>
                <a:latin typeface="Arial" panose="020B0604020202020204" pitchFamily="34" charset="0"/>
                <a:cs typeface="Arial" panose="020B0604020202020204" pitchFamily="34" charset="0"/>
              </a:rPr>
              <a:t>ABC Curriculum Solutions, Author </a:t>
            </a:r>
            <a:endParaRPr lang="en-US" sz="1200" b="0" dirty="0">
              <a:latin typeface="Arial" panose="020B0604020202020204" pitchFamily="34" charset="0"/>
              <a:cs typeface="Arial" panose="020B0604020202020204" pitchFamily="34" charset="0"/>
            </a:endParaRPr>
          </a:p>
          <a:p>
            <a:pPr>
              <a:buFont typeface="Arial" panose="020B0604020202020204" pitchFamily="34" charset="0"/>
              <a:buChar char="•"/>
            </a:pPr>
            <a:r>
              <a:rPr lang="en-US" sz="1200" b="0" i="0" dirty="0">
                <a:solidFill>
                  <a:srgbClr val="000000"/>
                </a:solidFill>
                <a:effectLst/>
                <a:latin typeface="Arial" panose="020B0604020202020204" pitchFamily="34" charset="0"/>
                <a:cs typeface="Arial" panose="020B0604020202020204" pitchFamily="34" charset="0"/>
              </a:rPr>
              <a:t>Sunset Corporations, Unpaid Board Representative</a:t>
            </a:r>
            <a:endParaRPr lang="en-US" sz="1200" b="0" dirty="0">
              <a:latin typeface="Arial" panose="020B0604020202020204" pitchFamily="34" charset="0"/>
              <a:cs typeface="Arial" panose="020B0604020202020204" pitchFamily="34" charset="0"/>
            </a:endParaRPr>
          </a:p>
          <a:p>
            <a:pPr>
              <a:buFont typeface="Arial" panose="020B0604020202020204" pitchFamily="34" charset="0"/>
              <a:buChar char="•"/>
            </a:pPr>
            <a:r>
              <a:rPr lang="en-US" sz="1200" b="0" i="0" dirty="0">
                <a:solidFill>
                  <a:srgbClr val="000000"/>
                </a:solidFill>
                <a:effectLst/>
                <a:latin typeface="Arial" panose="020B0604020202020204" pitchFamily="34" charset="0"/>
                <a:cs typeface="Arial" panose="020B0604020202020204" pitchFamily="34" charset="0"/>
              </a:rPr>
              <a:t>Literacy Innovative Council, Founder </a:t>
            </a:r>
            <a:endParaRPr lang="en-US" sz="1200" b="0" dirty="0">
              <a:latin typeface="Arial" panose="020B0604020202020204" pitchFamily="34" charset="0"/>
              <a:cs typeface="Arial" panose="020B0604020202020204" pitchFamily="34" charset="0"/>
            </a:endParaRPr>
          </a:p>
          <a:p>
            <a:pPr>
              <a:buFont typeface="Arial" panose="020B0604020202020204" pitchFamily="34" charset="0"/>
              <a:buChar char="•"/>
            </a:pPr>
            <a:r>
              <a:rPr lang="en-US" sz="1200" b="0" i="0" dirty="0">
                <a:solidFill>
                  <a:srgbClr val="000000"/>
                </a:solidFill>
                <a:effectLst/>
                <a:latin typeface="Arial" panose="020B0604020202020204" pitchFamily="34" charset="0"/>
                <a:cs typeface="Arial" panose="020B0604020202020204" pitchFamily="34" charset="0"/>
              </a:rPr>
              <a:t>XYZ Foundation, Research Grant Awarded </a:t>
            </a:r>
            <a:endParaRPr lang="en-US" sz="1200" b="0" dirty="0">
              <a:latin typeface="Arial" panose="020B0604020202020204" pitchFamily="34" charset="0"/>
              <a:cs typeface="Arial" panose="020B0604020202020204" pitchFamily="34" charset="0"/>
            </a:endParaRPr>
          </a:p>
          <a:p>
            <a:pPr>
              <a:buFont typeface="Arial" panose="020B0604020202020204" pitchFamily="34" charset="0"/>
              <a:buChar char="•"/>
            </a:pPr>
            <a:r>
              <a:rPr lang="en-US" sz="1200" b="0" i="0" dirty="0">
                <a:solidFill>
                  <a:srgbClr val="000000"/>
                </a:solidFill>
                <a:effectLst/>
                <a:latin typeface="Arial" panose="020B0604020202020204" pitchFamily="34" charset="0"/>
                <a:cs typeface="Arial" panose="020B0604020202020204" pitchFamily="34" charset="0"/>
              </a:rPr>
              <a:t>Someone’s Department of Education, Statewide Committee Member</a:t>
            </a:r>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96B73825-764A-1F47-B4A9-8326B93A3423}" type="slidenum">
              <a:rPr lang="en-US" smtClean="0"/>
              <a:t>1</a:t>
            </a:fld>
            <a:endParaRPr lang="en-US"/>
          </a:p>
        </p:txBody>
      </p:sp>
    </p:spTree>
    <p:extLst>
      <p:ext uri="{BB962C8B-B14F-4D97-AF65-F5344CB8AC3E}">
        <p14:creationId xmlns:p14="http://schemas.microsoft.com/office/powerpoint/2010/main" val="18686721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8462F5-0C16-D684-8053-D657143217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DAA1331-FEEC-1A61-96BF-03F73E8A549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1177F8B-5F2A-9382-6297-79D30DD776CF}"/>
              </a:ext>
            </a:extLst>
          </p:cNvPr>
          <p:cNvSpPr>
            <a:spLocks noGrp="1"/>
          </p:cNvSpPr>
          <p:nvPr>
            <p:ph type="body" idx="1"/>
          </p:nvPr>
        </p:nvSpPr>
        <p:spPr/>
        <p:txBody>
          <a:bodyPr/>
          <a:lstStyle/>
          <a:p>
            <a:pPr marL="0" marR="0" indent="457200">
              <a:lnSpc>
                <a:spcPct val="115000"/>
              </a:lnSpc>
              <a:spcBef>
                <a:spcPts val="0"/>
              </a:spcBef>
              <a:spcAft>
                <a:spcPts val="0"/>
              </a:spcAft>
            </a:pPr>
            <a:r>
              <a:rPr lang="en-US" dirty="0"/>
              <a:t>Activity </a:t>
            </a:r>
            <a:r>
              <a:rPr lang="en-US" sz="1800" b="1" i="1" dirty="0">
                <a:effectLst/>
                <a:latin typeface="Times New Roman" panose="02020603050405020304" pitchFamily="18" charset="0"/>
                <a:ea typeface="Times New Roman" panose="02020603050405020304" pitchFamily="18" charset="0"/>
              </a:rPr>
              <a:t>Flexible Word Chunking </a:t>
            </a:r>
            <a:endParaRPr lang="en-US" sz="1800" dirty="0">
              <a:effectLst/>
              <a:latin typeface="Arial" panose="020B0604020202020204" pitchFamily="34" charset="0"/>
              <a:ea typeface="Arial" panose="020B0604020202020204" pitchFamily="34" charset="0"/>
            </a:endParaRPr>
          </a:p>
          <a:p>
            <a:pPr marL="0" marR="0">
              <a:lnSpc>
                <a:spcPct val="115000"/>
              </a:lnSpc>
              <a:spcBef>
                <a:spcPts val="0"/>
              </a:spcBef>
              <a:spcAft>
                <a:spcPts val="0"/>
              </a:spcAft>
            </a:pPr>
            <a:r>
              <a:rPr lang="en-US" sz="1800" b="1" i="1" dirty="0">
                <a:effectLst/>
                <a:latin typeface="Times New Roman" panose="02020603050405020304" pitchFamily="18" charset="0"/>
                <a:ea typeface="Times New Roman" panose="02020603050405020304" pitchFamily="18" charset="0"/>
              </a:rPr>
              <a:t> </a:t>
            </a:r>
            <a:endParaRPr lang="en-US" sz="1800" dirty="0">
              <a:effectLst/>
              <a:latin typeface="Arial" panose="020B0604020202020204" pitchFamily="34" charset="0"/>
              <a:ea typeface="Arial" panose="020B0604020202020204" pitchFamily="34" charset="0"/>
            </a:endParaRPr>
          </a:p>
          <a:p>
            <a:pPr marL="0" marR="0" indent="457200">
              <a:lnSpc>
                <a:spcPct val="200000"/>
              </a:lnSpc>
              <a:spcBef>
                <a:spcPts val="0"/>
              </a:spcBef>
              <a:spcAft>
                <a:spcPts val="0"/>
              </a:spcAft>
            </a:pPr>
            <a:r>
              <a:rPr lang="en-US" sz="1800" dirty="0">
                <a:effectLst/>
                <a:latin typeface="Times New Roman" panose="02020603050405020304" pitchFamily="18" charset="0"/>
                <a:ea typeface="Times New Roman" panose="02020603050405020304" pitchFamily="18" charset="0"/>
              </a:rPr>
              <a:t>Decoding multisyllabic words can be challenging, but using a flexible approach can support word recognition and pronunciation (Archer et al., 2003). Flexibility means that we are open to trying different strategies for breaking the word up, and for pronouncing word parts until we find what works best for a particular word.</a:t>
            </a:r>
            <a:endParaRPr lang="en-US" sz="1800" dirty="0">
              <a:effectLst/>
              <a:latin typeface="Arial" panose="020B0604020202020204" pitchFamily="34" charset="0"/>
              <a:ea typeface="Arial" panose="020B0604020202020204" pitchFamily="34" charset="0"/>
            </a:endParaRPr>
          </a:p>
          <a:p>
            <a:pPr marL="0" marR="0" indent="457200">
              <a:lnSpc>
                <a:spcPct val="200000"/>
              </a:lnSpc>
              <a:spcBef>
                <a:spcPts val="0"/>
              </a:spcBef>
              <a:spcAft>
                <a:spcPts val="0"/>
              </a:spcAft>
            </a:pPr>
            <a:r>
              <a:rPr lang="en-US" sz="1800" dirty="0">
                <a:effectLst/>
                <a:latin typeface="Times New Roman" panose="02020603050405020304" pitchFamily="18" charset="0"/>
                <a:ea typeface="Times New Roman" panose="02020603050405020304" pitchFamily="18" charset="0"/>
              </a:rPr>
              <a:t>Choose a word or two from the text being read in class that is a longer word that students might have a difficult time reading. Then ask students for ideas on how to break apart the word to read the word. One word might involve using several strategies. Here are several strategies students can choose from:</a:t>
            </a:r>
            <a:endParaRPr lang="en-US" sz="1800" dirty="0">
              <a:effectLst/>
              <a:latin typeface="Arial" panose="020B0604020202020204" pitchFamily="34" charset="0"/>
              <a:ea typeface="Arial" panose="020B0604020202020204" pitchFamily="34" charset="0"/>
            </a:endParaRPr>
          </a:p>
          <a:p>
            <a:pPr marL="228600" marR="0" indent="12700">
              <a:lnSpc>
                <a:spcPct val="200000"/>
              </a:lnSpc>
              <a:spcBef>
                <a:spcPts val="0"/>
              </a:spcBef>
              <a:spcAft>
                <a:spcPts val="0"/>
              </a:spcAft>
            </a:pPr>
            <a:r>
              <a:rPr lang="en-US" sz="1800" dirty="0">
                <a:effectLst/>
                <a:latin typeface="Times New Roman" panose="02020603050405020304" pitchFamily="18" charset="0"/>
                <a:ea typeface="Times New Roman" panose="02020603050405020304" pitchFamily="18" charset="0"/>
              </a:rPr>
              <a:t>1. 	</a:t>
            </a:r>
            <a:r>
              <a:rPr lang="en-US" sz="1800" u="sng" dirty="0">
                <a:effectLst/>
                <a:latin typeface="Times New Roman" panose="02020603050405020304" pitchFamily="18" charset="0"/>
                <a:ea typeface="Times New Roman" panose="02020603050405020304" pitchFamily="18" charset="0"/>
              </a:rPr>
              <a:t>Identifying Affixes</a:t>
            </a:r>
            <a:r>
              <a:rPr lang="en-US" sz="1800" dirty="0">
                <a:effectLst/>
                <a:latin typeface="Times New Roman" panose="02020603050405020304" pitchFamily="18" charset="0"/>
                <a:ea typeface="Times New Roman" panose="02020603050405020304" pitchFamily="18" charset="0"/>
              </a:rPr>
              <a:t>: Choose a word from the text that contains affixes (prefixes and suffixes). Ask students to identify these affixes by circling them before reading the whole word.</a:t>
            </a:r>
            <a:endParaRPr lang="en-US" sz="1800" dirty="0">
              <a:effectLst/>
              <a:latin typeface="Arial" panose="020B0604020202020204" pitchFamily="34" charset="0"/>
              <a:ea typeface="Arial" panose="020B0604020202020204" pitchFamily="34" charset="0"/>
            </a:endParaRPr>
          </a:p>
          <a:p>
            <a:pPr marL="457200" marR="0">
              <a:lnSpc>
                <a:spcPct val="200000"/>
              </a:lnSpc>
              <a:spcBef>
                <a:spcPts val="0"/>
              </a:spcBef>
              <a:spcAft>
                <a:spcPts val="0"/>
              </a:spcAft>
            </a:pPr>
            <a:r>
              <a:rPr lang="en-US" sz="1800" dirty="0">
                <a:effectLst/>
                <a:latin typeface="Times New Roman" panose="02020603050405020304" pitchFamily="18" charset="0"/>
                <a:ea typeface="Times New Roman" panose="02020603050405020304" pitchFamily="18" charset="0"/>
              </a:rPr>
              <a:t>Example: In a biology class students read about cell membranes and how substances move in and out of cells through permeable membranes.  By recognizing the prefix “per—” and the suffix “—able,” students can chunk the word as “per-me-able.” We will delve deeper into affixes and how they also provide clues to the meaning of words in the next chapter.</a:t>
            </a:r>
            <a:endParaRPr lang="en-US" sz="1800" dirty="0">
              <a:effectLst/>
              <a:latin typeface="Arial" panose="020B0604020202020204" pitchFamily="34" charset="0"/>
              <a:ea typeface="Arial" panose="020B0604020202020204" pitchFamily="34" charset="0"/>
            </a:endParaRPr>
          </a:p>
          <a:p>
            <a:pPr marL="0" marR="0" indent="228600">
              <a:lnSpc>
                <a:spcPct val="200000"/>
              </a:lnSpc>
              <a:spcBef>
                <a:spcPts val="0"/>
              </a:spcBef>
              <a:spcAft>
                <a:spcPts val="0"/>
              </a:spcAft>
            </a:pPr>
            <a:r>
              <a:rPr lang="en-US" sz="1800" dirty="0">
                <a:effectLst/>
                <a:latin typeface="Times New Roman" panose="02020603050405020304" pitchFamily="18" charset="0"/>
                <a:ea typeface="Times New Roman" panose="02020603050405020304" pitchFamily="18" charset="0"/>
              </a:rPr>
              <a:t>2. </a:t>
            </a:r>
            <a:r>
              <a:rPr lang="en-US" sz="1800" u="sng" dirty="0">
                <a:effectLst/>
                <a:latin typeface="Times New Roman" panose="02020603050405020304" pitchFamily="18" charset="0"/>
                <a:ea typeface="Times New Roman" panose="02020603050405020304" pitchFamily="18" charset="0"/>
              </a:rPr>
              <a:t>Segmenting Word Parts</a:t>
            </a:r>
            <a:r>
              <a:rPr lang="en-US" sz="1800" dirty="0">
                <a:effectLst/>
                <a:latin typeface="Times New Roman" panose="02020603050405020304" pitchFamily="18" charset="0"/>
                <a:ea typeface="Times New Roman" panose="02020603050405020304" pitchFamily="18" charset="0"/>
              </a:rPr>
              <a:t>: Encourage students to first look through the whole word then look for </a:t>
            </a:r>
            <a:endParaRPr lang="en-US" sz="1800" dirty="0">
              <a:effectLst/>
              <a:latin typeface="Arial" panose="020B0604020202020204" pitchFamily="34" charset="0"/>
              <a:ea typeface="Arial" panose="020B0604020202020204" pitchFamily="34" charset="0"/>
            </a:endParaRPr>
          </a:p>
          <a:p>
            <a:pPr marL="228600" marR="0">
              <a:lnSpc>
                <a:spcPct val="200000"/>
              </a:lnSpc>
              <a:spcBef>
                <a:spcPts val="0"/>
              </a:spcBef>
              <a:spcAft>
                <a:spcPts val="0"/>
              </a:spcAft>
            </a:pPr>
            <a:r>
              <a:rPr lang="en-US" sz="1800" dirty="0">
                <a:effectLst/>
                <a:latin typeface="Times New Roman" panose="02020603050405020304" pitchFamily="18" charset="0"/>
                <a:ea typeface="Times New Roman" panose="02020603050405020304" pitchFamily="18" charset="0"/>
              </a:rPr>
              <a:t>recognizable parts within the word. Display the word separated into parts or syllables that make reading </a:t>
            </a:r>
            <a:endParaRPr lang="en-US" sz="1800" dirty="0">
              <a:effectLst/>
              <a:latin typeface="Arial" panose="020B0604020202020204" pitchFamily="34" charset="0"/>
              <a:ea typeface="Arial" panose="020B0604020202020204" pitchFamily="34" charset="0"/>
            </a:endParaRPr>
          </a:p>
          <a:p>
            <a:pPr marL="0" marR="0" indent="228600">
              <a:lnSpc>
                <a:spcPct val="200000"/>
              </a:lnSpc>
              <a:spcBef>
                <a:spcPts val="0"/>
              </a:spcBef>
              <a:spcAft>
                <a:spcPts val="0"/>
              </a:spcAft>
            </a:pPr>
            <a:r>
              <a:rPr lang="en-US" sz="1800" dirty="0">
                <a:effectLst/>
                <a:latin typeface="Times New Roman" panose="02020603050405020304" pitchFamily="18" charset="0"/>
                <a:ea typeface="Times New Roman" panose="02020603050405020304" pitchFamily="18" charset="0"/>
              </a:rPr>
              <a:t>the word more manageable.</a:t>
            </a:r>
            <a:endParaRPr lang="en-US" sz="1800" dirty="0">
              <a:effectLst/>
              <a:latin typeface="Arial" panose="020B0604020202020204" pitchFamily="34" charset="0"/>
              <a:ea typeface="Arial" panose="020B0604020202020204" pitchFamily="34" charset="0"/>
            </a:endParaRPr>
          </a:p>
          <a:p>
            <a:pPr marL="457200" marR="0">
              <a:lnSpc>
                <a:spcPct val="200000"/>
              </a:lnSpc>
              <a:spcBef>
                <a:spcPts val="0"/>
              </a:spcBef>
              <a:spcAft>
                <a:spcPts val="0"/>
              </a:spcAft>
            </a:pPr>
            <a:r>
              <a:rPr lang="en-US" sz="1800" dirty="0">
                <a:effectLst/>
                <a:latin typeface="Times New Roman" panose="02020603050405020304" pitchFamily="18" charset="0"/>
                <a:ea typeface="Times New Roman" panose="02020603050405020304" pitchFamily="18" charset="0"/>
              </a:rPr>
              <a:t>Example: When discussing the transition from agrarian to industrial economies in social studies, students might struggle with words like “agrarian” and “industrialization.” Displaying these words as shown in Figure --,, can help students pronounce each syllable. It is important to note that pronunciation may vary depending on word form or context, so flexibility is key. For example, in the word </a:t>
            </a:r>
            <a:r>
              <a:rPr lang="en-US" sz="1800" i="1" dirty="0">
                <a:effectLst/>
                <a:latin typeface="Times New Roman" panose="02020603050405020304" pitchFamily="18" charset="0"/>
                <a:ea typeface="Times New Roman" panose="02020603050405020304" pitchFamily="18" charset="0"/>
              </a:rPr>
              <a:t>industrialization</a:t>
            </a:r>
            <a:r>
              <a:rPr lang="en-US" sz="1800" dirty="0">
                <a:effectLst/>
                <a:latin typeface="Times New Roman" panose="02020603050405020304" pitchFamily="18" charset="0"/>
                <a:ea typeface="Times New Roman" panose="02020603050405020304" pitchFamily="18" charset="0"/>
              </a:rPr>
              <a:t>, the third syllable, “tri” could be pronounced differently depending on the word. Tri as in triathlon is pronounced differently from tri (pronounced tree) in industrialization.</a:t>
            </a:r>
            <a:r>
              <a:rPr lang="en-US" sz="1800" dirty="0">
                <a:effectLst/>
                <a:latin typeface="Arial" panose="020B0604020202020204" pitchFamily="34" charset="0"/>
                <a:ea typeface="Arial" panose="020B0604020202020204" pitchFamily="34" charset="0"/>
              </a:rPr>
              <a:t> </a:t>
            </a:r>
          </a:p>
          <a:p>
            <a:pPr marL="228600" marR="0">
              <a:lnSpc>
                <a:spcPct val="200000"/>
              </a:lnSpc>
              <a:spcBef>
                <a:spcPts val="0"/>
              </a:spcBef>
              <a:spcAft>
                <a:spcPts val="0"/>
              </a:spcAft>
            </a:pPr>
            <a:r>
              <a:rPr lang="en-US" sz="1800" dirty="0">
                <a:effectLst/>
                <a:latin typeface="Times New Roman" panose="02020603050405020304" pitchFamily="18" charset="0"/>
                <a:ea typeface="Times New Roman" panose="02020603050405020304" pitchFamily="18" charset="0"/>
              </a:rPr>
              <a:t> </a:t>
            </a:r>
            <a:endParaRPr lang="en-US" sz="1800" dirty="0">
              <a:effectLst/>
              <a:latin typeface="Arial" panose="020B0604020202020204" pitchFamily="34" charset="0"/>
              <a:ea typeface="Arial" panose="020B0604020202020204" pitchFamily="34" charset="0"/>
            </a:endParaRPr>
          </a:p>
          <a:p>
            <a:pPr marL="228600" marR="0">
              <a:lnSpc>
                <a:spcPct val="200000"/>
              </a:lnSpc>
              <a:spcBef>
                <a:spcPts val="0"/>
              </a:spcBef>
              <a:spcAft>
                <a:spcPts val="0"/>
              </a:spcAft>
            </a:pPr>
            <a:r>
              <a:rPr lang="en-US" sz="1800" dirty="0">
                <a:effectLst/>
                <a:latin typeface="Times New Roman" panose="02020603050405020304" pitchFamily="18" charset="0"/>
                <a:ea typeface="Times New Roman" panose="02020603050405020304" pitchFamily="18" charset="0"/>
              </a:rPr>
              <a:t> </a:t>
            </a:r>
            <a:endParaRPr lang="en-US" sz="1800" dirty="0">
              <a:effectLst/>
              <a:latin typeface="Arial" panose="020B0604020202020204" pitchFamily="34" charset="0"/>
              <a:ea typeface="Arial" panose="020B0604020202020204" pitchFamily="34" charset="0"/>
            </a:endParaRPr>
          </a:p>
          <a:p>
            <a:pPr marL="228600" marR="0" indent="228600">
              <a:lnSpc>
                <a:spcPct val="200000"/>
              </a:lnSpc>
              <a:spcBef>
                <a:spcPts val="0"/>
              </a:spcBef>
              <a:spcAft>
                <a:spcPts val="0"/>
              </a:spcAft>
            </a:pPr>
            <a:r>
              <a:rPr lang="en-US" sz="1800" dirty="0">
                <a:effectLst/>
                <a:latin typeface="Times New Roman" panose="02020603050405020304" pitchFamily="18" charset="0"/>
                <a:ea typeface="Times New Roman" panose="02020603050405020304" pitchFamily="18" charset="0"/>
              </a:rPr>
              <a:t>The reason we need be flexible is because while there are patterns that can be explicitly taught, as students move up through the grade levels, and words contain more syllables and parts, the consistency of the patterns is less reliable (Kerns, 2020). </a:t>
            </a:r>
            <a:endParaRPr lang="en-US" sz="1800" dirty="0">
              <a:effectLst/>
              <a:latin typeface="Arial" panose="020B0604020202020204" pitchFamily="34" charset="0"/>
              <a:ea typeface="Arial" panose="020B0604020202020204" pitchFamily="34" charset="0"/>
            </a:endParaRPr>
          </a:p>
          <a:p>
            <a:pPr marL="228600" marR="0">
              <a:lnSpc>
                <a:spcPct val="200000"/>
              </a:lnSpc>
              <a:spcBef>
                <a:spcPts val="0"/>
              </a:spcBef>
              <a:spcAft>
                <a:spcPts val="0"/>
              </a:spcAft>
            </a:pPr>
            <a:r>
              <a:rPr lang="en-US" sz="1800" dirty="0">
                <a:effectLst/>
                <a:latin typeface="Times New Roman" panose="02020603050405020304" pitchFamily="18" charset="0"/>
                <a:ea typeface="Times New Roman" panose="02020603050405020304" pitchFamily="18" charset="0"/>
              </a:rPr>
              <a:t>3. </a:t>
            </a:r>
            <a:r>
              <a:rPr lang="en-US" sz="1800" u="sng" dirty="0">
                <a:effectLst/>
                <a:latin typeface="Times New Roman" panose="02020603050405020304" pitchFamily="18" charset="0"/>
                <a:ea typeface="Times New Roman" panose="02020603050405020304" pitchFamily="18" charset="0"/>
              </a:rPr>
              <a:t>Adjusting Vowel Sounds</a:t>
            </a:r>
            <a:r>
              <a:rPr lang="en-US" sz="1800" dirty="0">
                <a:effectLst/>
                <a:latin typeface="Times New Roman" panose="02020603050405020304" pitchFamily="18" charset="0"/>
                <a:ea typeface="Times New Roman" panose="02020603050405020304" pitchFamily="18" charset="0"/>
              </a:rPr>
              <a:t>: Underline vowels or vowel teams in the word and demonstrate how we can be flexible in our pronunciation of the vowel sound.</a:t>
            </a:r>
            <a:endParaRPr lang="en-US" sz="1800" dirty="0">
              <a:effectLst/>
              <a:latin typeface="Arial" panose="020B0604020202020204" pitchFamily="34" charset="0"/>
              <a:ea typeface="Arial" panose="020B0604020202020204" pitchFamily="34" charset="0"/>
            </a:endParaRPr>
          </a:p>
          <a:p>
            <a:pPr marL="457200" marR="0">
              <a:lnSpc>
                <a:spcPct val="200000"/>
              </a:lnSpc>
              <a:spcBef>
                <a:spcPts val="0"/>
              </a:spcBef>
              <a:spcAft>
                <a:spcPts val="0"/>
              </a:spcAft>
            </a:pPr>
            <a:r>
              <a:rPr lang="en-US" sz="1800" dirty="0">
                <a:effectLst/>
                <a:latin typeface="Times New Roman" panose="02020603050405020304" pitchFamily="18" charset="0"/>
                <a:ea typeface="Times New Roman" panose="02020603050405020304" pitchFamily="18" charset="0"/>
              </a:rPr>
              <a:t>Example: In a high school health class learning about disease patterns and how outbreaks of infectious diseases are investigated, the teacher identified the word epidemiology as a word students might struggle immediately recognizing and reading automatically. The teacher wrote epidemiology on the board and underlined all the vowels. Students were reminded that they had to be flexible in the pronunciation of the vowel sounds. This helps students slow down and attend to each part of the word.</a:t>
            </a:r>
            <a:endParaRPr lang="en-US" sz="1800" dirty="0">
              <a:effectLst/>
              <a:latin typeface="Arial" panose="020B0604020202020204" pitchFamily="34" charset="0"/>
              <a:ea typeface="Arial" panose="020B0604020202020204" pitchFamily="34" charset="0"/>
            </a:endParaRPr>
          </a:p>
          <a:p>
            <a:pPr marL="0" marR="0" indent="457200">
              <a:lnSpc>
                <a:spcPct val="200000"/>
              </a:lnSpc>
              <a:spcBef>
                <a:spcPts val="0"/>
              </a:spcBef>
              <a:spcAft>
                <a:spcPts val="0"/>
              </a:spcAft>
            </a:pPr>
            <a:r>
              <a:rPr lang="en-US" sz="1800" dirty="0">
                <a:effectLst/>
                <a:latin typeface="Times New Roman" panose="02020603050405020304" pitchFamily="18" charset="0"/>
                <a:ea typeface="Times New Roman" panose="02020603050405020304" pitchFamily="18" charset="0"/>
              </a:rPr>
              <a:t> </a:t>
            </a:r>
            <a:endParaRPr lang="en-US" sz="1800" dirty="0">
              <a:effectLst/>
              <a:latin typeface="Arial" panose="020B0604020202020204" pitchFamily="34" charset="0"/>
              <a:ea typeface="Arial" panose="020B0604020202020204" pitchFamily="34" charset="0"/>
            </a:endParaRPr>
          </a:p>
          <a:p>
            <a:pPr marL="0" marR="0" indent="457200">
              <a:lnSpc>
                <a:spcPct val="200000"/>
              </a:lnSpc>
              <a:spcBef>
                <a:spcPts val="0"/>
              </a:spcBef>
              <a:spcAft>
                <a:spcPts val="0"/>
              </a:spcAft>
            </a:pPr>
            <a:r>
              <a:rPr lang="en-US" sz="1800" dirty="0">
                <a:effectLst/>
                <a:latin typeface="Times New Roman" panose="02020603050405020304" pitchFamily="18" charset="0"/>
                <a:ea typeface="Times New Roman" panose="02020603050405020304" pitchFamily="18" charset="0"/>
              </a:rPr>
              <a:t>We need to explicitly tell students to use this decoding strategies when they encounter words. It seems intuitive that a strategy taught, students would use. But students don’t often know they are suppose to generalize the strategies they are taught when they are working to decode a word (Vaughn et al., 2000). Students need to be given numerous opportunities practicing chunking multisyllabic words and using a mixture of these strategies to decode the word. Also, there is always an opportunity to identify related words. So when a student learns to read epidemiology, they also see the connection with epidemiologic, epidemiologist, and epidemiologically.</a:t>
            </a:r>
            <a:endParaRPr lang="en-US" sz="1800" dirty="0">
              <a:effectLst/>
              <a:latin typeface="Arial" panose="020B0604020202020204" pitchFamily="34" charset="0"/>
              <a:ea typeface="Arial" panose="020B0604020202020204" pitchFamily="34" charset="0"/>
            </a:endParaRPr>
          </a:p>
          <a:p>
            <a:endParaRPr lang="en-US" dirty="0"/>
          </a:p>
          <a:p>
            <a:endParaRPr lang="en-US" dirty="0"/>
          </a:p>
          <a:p>
            <a:r>
              <a:rPr lang="en-US" dirty="0"/>
              <a:t>Tri with flexible vowel sounds </a:t>
            </a:r>
          </a:p>
        </p:txBody>
      </p:sp>
      <p:sp>
        <p:nvSpPr>
          <p:cNvPr id="4" name="Slide Number Placeholder 3">
            <a:extLst>
              <a:ext uri="{FF2B5EF4-FFF2-40B4-BE49-F238E27FC236}">
                <a16:creationId xmlns:a16="http://schemas.microsoft.com/office/drawing/2014/main" id="{01CC7655-9297-6D6C-0F00-2FB8273FD2D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90E763B-4EC8-2342-AA58-1F6079984DF9}"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9212363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i="0" dirty="0">
                <a:solidFill>
                  <a:srgbClr val="000000"/>
                </a:solidFill>
                <a:effectLst/>
                <a:latin typeface="Calibri" panose="020F0502020204030204" pitchFamily="34" charset="0"/>
              </a:rPr>
              <a:t>Sentence Analysis</a:t>
            </a:r>
            <a:r>
              <a:rPr lang="en-US" sz="1800" b="0" i="0" dirty="0">
                <a:solidFill>
                  <a:srgbClr val="000000"/>
                </a:solidFill>
                <a:effectLst/>
                <a:latin typeface="Calibri" panose="020F0502020204030204" pitchFamily="34" charset="0"/>
              </a:rPr>
              <a:t>.</a:t>
            </a:r>
            <a:r>
              <a:rPr lang="en-US" sz="1800" b="1" i="0" dirty="0">
                <a:solidFill>
                  <a:srgbClr val="000000"/>
                </a:solidFill>
                <a:effectLst/>
                <a:latin typeface="Calibri" panose="020F0502020204030204" pitchFamily="34" charset="0"/>
              </a:rPr>
              <a:t> </a:t>
            </a:r>
            <a:r>
              <a:rPr lang="en-US" sz="1800" b="0" i="0" dirty="0">
                <a:solidFill>
                  <a:srgbClr val="000000"/>
                </a:solidFill>
                <a:effectLst/>
                <a:latin typeface="Calibri" panose="020F0502020204030204" pitchFamily="34" charset="0"/>
              </a:rPr>
              <a:t>Sentence analysis focuses on the ability to comprehend and extract meaning from sentences and see the connections between sentences. For students, comprehending within and across sentences is critical to understanding longer texts. Secondary textbooks and articles often contain complex sentences that are syntactically sophisticated. To gain knowledge from texts, readers connect ideas within sentences and across sentences. Sentence-level comprehension is often overlooked in secondary classrooms, but it can serve as a great scaffold to help students understand longer complex texts.  </a:t>
            </a:r>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9D70260-9564-1B4F-A97A-47B69FF3DDF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026151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Rot="1" noChangeAspect="1" noChangeArrowheads="1" noTextEdit="1"/>
          </p:cNvSpPr>
          <p:nvPr>
            <p:ph type="sldImg"/>
          </p:nvPr>
        </p:nvSpPr>
        <p:spPr>
          <a:xfrm>
            <a:off x="381000" y="685800"/>
            <a:ext cx="6096000" cy="3429000"/>
          </a:xfrm>
          <a:ln/>
        </p:spPr>
      </p:sp>
      <p:sp>
        <p:nvSpPr>
          <p:cNvPr id="142339"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ea typeface="ＭＳ Ｐゴシック" charset="0"/>
              <a:cs typeface="ＭＳ Ｐゴシック" charset="0"/>
            </a:endParaRPr>
          </a:p>
        </p:txBody>
      </p:sp>
    </p:spTree>
    <p:extLst>
      <p:ext uri="{BB962C8B-B14F-4D97-AF65-F5344CB8AC3E}">
        <p14:creationId xmlns:p14="http://schemas.microsoft.com/office/powerpoint/2010/main" val="9516359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Rot="1" noChangeAspect="1" noChangeArrowheads="1" noTextEdit="1"/>
          </p:cNvSpPr>
          <p:nvPr>
            <p:ph type="sldImg"/>
          </p:nvPr>
        </p:nvSpPr>
        <p:spPr>
          <a:xfrm>
            <a:off x="381000" y="685800"/>
            <a:ext cx="6096000" cy="3429000"/>
          </a:xfrm>
          <a:ln/>
        </p:spPr>
      </p:sp>
      <p:sp>
        <p:nvSpPr>
          <p:cNvPr id="142339"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ea typeface="ＭＳ Ｐゴシック" charset="0"/>
              <a:cs typeface="ＭＳ Ｐゴシック" charset="0"/>
            </a:endParaRPr>
          </a:p>
        </p:txBody>
      </p:sp>
    </p:spTree>
    <p:extLst>
      <p:ext uri="{BB962C8B-B14F-4D97-AF65-F5344CB8AC3E}">
        <p14:creationId xmlns:p14="http://schemas.microsoft.com/office/powerpoint/2010/main" val="30357120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Structural analysis refers to</a:t>
            </a:r>
            <a:r>
              <a:rPr lang="en-US" baseline="0" dirty="0"/>
              <a:t> the ability to use knowledge of affixes, roots, bases, and derivations to determine the meaning of words. For example,  figuring out the word “redevelopment” involves knowing what re- means (prefix), recognizing the root (develop) and understanding that –</a:t>
            </a:r>
            <a:r>
              <a:rPr lang="en-US" baseline="0" dirty="0" err="1"/>
              <a:t>ment</a:t>
            </a:r>
            <a:r>
              <a:rPr lang="en-US" baseline="0" dirty="0"/>
              <a:t> is a suffix that signals it is a noun. </a:t>
            </a: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459575B-6D29-7343-B6CB-4B3C688C9BB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334973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all words</a:t>
            </a:r>
            <a:r>
              <a:rPr lang="en-US" baseline="0" dirty="0"/>
              <a:t> respond to structural analysis, especially those little Anglo-Saxon words. You can’t possibly now what “run” means without examining the context of its use. </a:t>
            </a:r>
            <a:r>
              <a:rPr lang="en-US" i="1" baseline="0" dirty="0"/>
              <a:t>Run</a:t>
            </a:r>
            <a:r>
              <a:rPr lang="en-US" baseline="0" dirty="0"/>
              <a:t> has over 60 different meanings, depending on the context. (Run for office, run some copies, make a run to the store, a trout run, etc.) </a:t>
            </a: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459575B-6D29-7343-B6CB-4B3C688C9BB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320695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52EF755-657F-744A-94F1-BDC76B8A2BE0}"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435202" name="Rectangle 2"/>
          <p:cNvSpPr>
            <a:spLocks noGrp="1" noRot="1" noChangeAspect="1" noChangeArrowheads="1"/>
          </p:cNvSpPr>
          <p:nvPr>
            <p:ph type="sldImg"/>
          </p:nvPr>
        </p:nvSpPr>
        <p:spPr bwMode="auto">
          <a:xfrm>
            <a:off x="381000" y="685800"/>
            <a:ext cx="6096000" cy="3429000"/>
          </a:xfrm>
          <a:prstGeom prst="rect">
            <a:avLst/>
          </a:prstGeom>
          <a:solidFill>
            <a:srgbClr val="FFFFFF"/>
          </a:solidFill>
          <a:ln>
            <a:solidFill>
              <a:srgbClr val="000000"/>
            </a:solidFill>
            <a:miter lim="800000"/>
            <a:headEnd/>
            <a:tailEnd/>
          </a:ln>
          <a:extLst>
            <a:ext uri="{FAA26D3D-D897-4be2-8F04-BA451C77F1D7}">
              <ma14:placeholderFlag xmlns="" xmlns:ma14="http://schemas.microsoft.com/office/mac/drawingml/2011/main" val="1"/>
            </a:ext>
          </a:extLst>
        </p:spPr>
      </p:sp>
      <p:sp>
        <p:nvSpPr>
          <p:cNvPr id="435203"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a:extLst>
            <a:ext uri="{FAA26D3D-D897-4be2-8F04-BA451C77F1D7}">
              <ma14:placeholderFlag xmlns="" xmlns:ma14="http://schemas.microsoft.com/office/mac/drawingml/2011/main" val="1"/>
            </a:ext>
          </a:extLst>
        </p:spPr>
        <p:txBody>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5BE49A-CF8D-3248-9631-10F347B9C512}"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437250"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charset="0"/>
                <a:ea typeface="ＭＳ Ｐゴシック" charset="0"/>
                <a:cs typeface="ＭＳ Ｐゴシック" charset="0"/>
              </a:defRPr>
            </a:lvl1pPr>
            <a:lvl2pPr marL="37931725" indent="-37474525">
              <a:defRPr sz="24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400">
                <a:solidFill>
                  <a:schemeClr val="tx1"/>
                </a:solidFill>
                <a:latin typeface="Arial" charset="0"/>
                <a:ea typeface="ＭＳ Ｐゴシック" charset="0"/>
              </a:defRPr>
            </a:lvl4pPr>
            <a:lvl5pPr>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EA842958-5EE2-0446-8228-9C15D0965A73}" type="slidenum">
              <a:rPr kumimoji="0" lang="en-US" sz="1200" b="0" i="0" u="none" strike="noStrike" kern="1200" cap="none" spc="0" normalizeH="0" baseline="0" noProof="0" smtClean="0">
                <a:ln>
                  <a:noFill/>
                </a:ln>
                <a:solidFill>
                  <a:prstClr val="black"/>
                </a:solidFill>
                <a:effectLst/>
                <a:uLnTx/>
                <a:uFillTx/>
                <a:latin typeface="Arial" charset="0"/>
                <a:ea typeface="ＭＳ Ｐゴシック" charset="0"/>
              </a:rPr>
              <a:pPr marL="0" marR="0" lvl="0" indent="0" algn="r" defTabSz="914400" rtl="0" eaLnBrk="0" fontAlgn="base" latinLnBrk="0" hangingPunct="0">
                <a:lnSpc>
                  <a:spcPct val="100000"/>
                </a:lnSpc>
                <a:spcBef>
                  <a:spcPct val="0"/>
                </a:spcBef>
                <a:spcAft>
                  <a:spcPct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Arial" charset="0"/>
              <a:ea typeface="ＭＳ Ｐゴシック" charset="0"/>
            </a:endParaRPr>
          </a:p>
        </p:txBody>
      </p:sp>
      <p:sp>
        <p:nvSpPr>
          <p:cNvPr id="437251" name="Rectangle 2"/>
          <p:cNvSpPr>
            <a:spLocks noGrp="1" noRot="1" noChangeAspect="1" noChangeArrowheads="1"/>
          </p:cNvSpPr>
          <p:nvPr>
            <p:ph type="sldImg"/>
          </p:nvPr>
        </p:nvSpPr>
        <p:spPr bwMode="auto">
          <a:xfrm>
            <a:off x="381000" y="685800"/>
            <a:ext cx="6096000" cy="3429000"/>
          </a:xfrm>
          <a:prstGeom prst="rect">
            <a:avLst/>
          </a:prstGeom>
          <a:solidFill>
            <a:srgbClr val="FFFFFF"/>
          </a:solidFill>
          <a:ln>
            <a:solidFill>
              <a:srgbClr val="000000"/>
            </a:solidFill>
            <a:miter lim="800000"/>
            <a:headEnd/>
            <a:tailEnd/>
          </a:ln>
          <a:extLst>
            <a:ext uri="{FAA26D3D-D897-4be2-8F04-BA451C77F1D7}">
              <ma14:placeholderFlag xmlns="" xmlns:ma14="http://schemas.microsoft.com/office/mac/drawingml/2011/main" val="1"/>
            </a:ext>
          </a:extLst>
        </p:spPr>
      </p:sp>
      <p:sp>
        <p:nvSpPr>
          <p:cNvPr id="437252"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a:extLst>
            <a:ext uri="{FAA26D3D-D897-4be2-8F04-BA451C77F1D7}">
              <ma14:placeholderFlag xmlns="" xmlns:ma14="http://schemas.microsoft.com/office/mac/drawingml/2011/main" val="1"/>
            </a:ext>
          </a:extLst>
        </p:spPr>
        <p:txBody>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116D7ED8-853C-A74C-A857-6F1D66F18787}"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0"/>
                <a:cs typeface="+mn-cs"/>
              </a:rPr>
              <a:pPr marL="0" marR="0" lvl="0" indent="0" algn="r" defTabSz="914400" rtl="0" eaLnBrk="0" fontAlgn="base" latinLnBrk="0" hangingPunct="0">
                <a:lnSpc>
                  <a:spcPct val="100000"/>
                </a:lnSpc>
                <a:spcBef>
                  <a:spcPct val="0"/>
                </a:spcBef>
                <a:spcAft>
                  <a:spcPct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Arial" charset="0"/>
              <a:ea typeface="ＭＳ Ｐゴシック" charset="0"/>
              <a:cs typeface="+mn-cs"/>
            </a:endParaRPr>
          </a:p>
        </p:txBody>
      </p:sp>
      <p:sp>
        <p:nvSpPr>
          <p:cNvPr id="238594" name="Rectangle 2"/>
          <p:cNvSpPr>
            <a:spLocks noGrp="1" noRot="1" noChangeAspect="1" noChangeArrowheads="1" noTextEdit="1"/>
          </p:cNvSpPr>
          <p:nvPr>
            <p:ph type="sldImg"/>
          </p:nvPr>
        </p:nvSpPr>
        <p:spPr>
          <a:xfrm>
            <a:off x="381000" y="685800"/>
            <a:ext cx="6096000" cy="3429000"/>
          </a:xfrm>
          <a:ln/>
          <a:extLst>
            <a:ext uri="{FAA26D3D-D897-4be2-8F04-BA451C77F1D7}">
              <ma14:placeholderFlag xmlns:ma14="http://schemas.microsoft.com/office/mac/drawingml/2011/main" xmlns="" val="1"/>
            </a:ext>
          </a:extLst>
        </p:spPr>
      </p:sp>
      <p:sp>
        <p:nvSpPr>
          <p:cNvPr id="23859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9349264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Page 155 in Teaching Reading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A806B0-4790-7747-B95C-F4E971BC118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00897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Since the original rope, there has been waves of reading research that can help us more fully understand the complexities of reading. </a:t>
            </a:r>
          </a:p>
          <a:p>
            <a:r>
              <a:rPr lang="en-US" dirty="0"/>
              <a:t>Changes to the rope:</a:t>
            </a:r>
          </a:p>
          <a:p>
            <a:pPr marL="228600" indent="-228600">
              <a:buAutoNum type="arabicPeriod"/>
            </a:pPr>
            <a:r>
              <a:rPr lang="en-US" dirty="0"/>
              <a:t>A stand alone strand on alphabetics has been added (previously folded into decoding)</a:t>
            </a:r>
          </a:p>
          <a:p>
            <a:pPr marL="228600" indent="-228600">
              <a:buAutoNum type="arabicPeriod"/>
            </a:pPr>
            <a:r>
              <a:rPr lang="en-US" dirty="0"/>
              <a:t>A strand has been added on reading fluency in the word recognition bundle. We know so much more about fluency now than we did when the original rope was created. </a:t>
            </a:r>
          </a:p>
          <a:p>
            <a:pPr marL="228600" indent="-228600">
              <a:buAutoNum type="arabicPeriod"/>
            </a:pPr>
            <a:r>
              <a:rPr lang="en-US" dirty="0"/>
              <a:t>A strand on morphological awareness has been added to the language comprehension bundle</a:t>
            </a:r>
          </a:p>
          <a:p>
            <a:pPr marL="228600" indent="-228600">
              <a:buAutoNum type="arabicPeriod"/>
            </a:pPr>
            <a:r>
              <a:rPr lang="en-US" dirty="0"/>
              <a:t>A strand on theory of mind has been added to the language comprehension bundle. Research says that children need to be able to develop the understanding that other people behave different than you might. Characters might make different decisions, for example. </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272EB44-83BB-3B43-9FFA-C71477547A6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392638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D36F017-A7A9-5C4B-87DF-E313E3F99BAB}"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6546" name="Rectangle 2"/>
          <p:cNvSpPr>
            <a:spLocks noGrp="1" noRot="1" noChangeAspect="1" noChangeArrowheads="1" noTextEdit="1"/>
          </p:cNvSpPr>
          <p:nvPr>
            <p:ph type="sldImg"/>
          </p:nvPr>
        </p:nvSpPr>
        <p:spPr>
          <a:xfrm>
            <a:off x="1143000" y="685800"/>
            <a:ext cx="4572000" cy="3429000"/>
          </a:xfrm>
          <a:ln/>
          <a:extLst>
            <a:ext uri="{FAA26D3D-D897-4be2-8F04-BA451C77F1D7}">
              <ma14:placeholderFlag xmlns:ma14="http://schemas.microsoft.com/office/mac/drawingml/2011/main" xmlns="" val="1"/>
            </a:ext>
          </a:extLst>
        </p:spPr>
      </p:sp>
      <p:sp>
        <p:nvSpPr>
          <p:cNvPr id="2365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C9C3FBF-A86A-B042-95B1-EB2846E2E2D1}"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5890"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xmlns="" val="1"/>
            </a:ext>
          </a:extLst>
        </p:spPr>
      </p:sp>
      <p:sp>
        <p:nvSpPr>
          <p:cNvPr id="165891"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xmlns="" val="1"/>
            </a:ext>
          </a:extLst>
        </p:spPr>
        <p:txBody>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7365168-FD57-1049-83E4-A31335EACCEA}"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7938"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xmlns="" val="1"/>
            </a:ext>
          </a:extLst>
        </p:spPr>
      </p:sp>
      <p:sp>
        <p:nvSpPr>
          <p:cNvPr id="167939"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xmlns="" val="1"/>
            </a:ext>
          </a:extLst>
        </p:spPr>
        <p:txBody>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B7D899-6490-804B-8B45-5E4AB5F694EF}"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9986"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xmlns="" val="1"/>
            </a:ext>
          </a:extLst>
        </p:spPr>
      </p:sp>
      <p:sp>
        <p:nvSpPr>
          <p:cNvPr id="169987"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xmlns="" val="1"/>
            </a:ext>
          </a:extLst>
        </p:spPr>
        <p:txBody>
          <a:bodyPr/>
          <a:lstStyle/>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FD89E4F-9AB2-3C4A-AB7A-859F3A8D38B0}"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2034"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xmlns="" val="1"/>
            </a:ext>
          </a:extLst>
        </p:spPr>
      </p:sp>
      <p:sp>
        <p:nvSpPr>
          <p:cNvPr id="172035"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xmlns="" val="1"/>
            </a:ext>
          </a:extLst>
        </p:spPr>
        <p:txBody>
          <a:bodyPr/>
          <a:lstStyle/>
          <a:p>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8508B70C-0BC4-9B4C-984E-466B49A19755}"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0"/>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Arial" charset="0"/>
              <a:ea typeface="ＭＳ Ｐゴシック" charset="0"/>
            </a:endParaRPr>
          </a:p>
        </p:txBody>
      </p:sp>
      <p:sp>
        <p:nvSpPr>
          <p:cNvPr id="83970" name="Rectangle 2"/>
          <p:cNvSpPr>
            <a:spLocks noGrp="1" noRot="1" noChangeAspect="1" noChangeArrowheads="1"/>
          </p:cNvSpPr>
          <p:nvPr>
            <p:ph type="sldImg"/>
          </p:nvPr>
        </p:nvSpPr>
        <p:spPr>
          <a:xfrm>
            <a:off x="381000" y="685800"/>
            <a:ext cx="6096000" cy="3429000"/>
          </a:xfrm>
          <a:solidFill>
            <a:srgbClr val="FFFFFF"/>
          </a:solidFill>
          <a:ln/>
          <a:extLst>
            <a:ext uri="{FAA26D3D-D897-4be2-8F04-BA451C77F1D7}">
              <ma14:placeholderFlag xmlns:ma14="http://schemas.microsoft.com/office/mac/drawingml/2011/main" xmlns="" val="1"/>
            </a:ext>
          </a:extLst>
        </p:spPr>
      </p:sp>
      <p:sp>
        <p:nvSpPr>
          <p:cNvPr id="138243"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AB13B8F3-56E9-9244-857D-33DC4CBBD649}"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0"/>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Arial" charset="0"/>
              <a:ea typeface="ＭＳ Ｐゴシック" charset="0"/>
            </a:endParaRPr>
          </a:p>
        </p:txBody>
      </p:sp>
      <p:sp>
        <p:nvSpPr>
          <p:cNvPr id="86018" name="Rectangle 2"/>
          <p:cNvSpPr>
            <a:spLocks noGrp="1" noRot="1" noChangeAspect="1" noChangeArrowheads="1"/>
          </p:cNvSpPr>
          <p:nvPr>
            <p:ph type="sldImg"/>
          </p:nvPr>
        </p:nvSpPr>
        <p:spPr>
          <a:xfrm>
            <a:off x="381000" y="685800"/>
            <a:ext cx="6096000" cy="3429000"/>
          </a:xfrm>
          <a:solidFill>
            <a:srgbClr val="FFFFFF"/>
          </a:solidFill>
          <a:ln/>
          <a:extLst>
            <a:ext uri="{FAA26D3D-D897-4be2-8F04-BA451C77F1D7}">
              <ma14:placeholderFlag xmlns:ma14="http://schemas.microsoft.com/office/mac/drawingml/2011/main" xmlns="" val="1"/>
            </a:ext>
          </a:extLst>
        </p:spPr>
      </p:sp>
      <p:sp>
        <p:nvSpPr>
          <p:cNvPr id="140291"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35E501BE-867D-584C-AFCB-56BC213DCDF4}"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0"/>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Arial" charset="0"/>
              <a:ea typeface="ＭＳ Ｐゴシック" charset="0"/>
            </a:endParaRPr>
          </a:p>
        </p:txBody>
      </p:sp>
      <p:sp>
        <p:nvSpPr>
          <p:cNvPr id="88066" name="Rectangle 2"/>
          <p:cNvSpPr>
            <a:spLocks noGrp="1" noRot="1" noChangeAspect="1" noChangeArrowheads="1"/>
          </p:cNvSpPr>
          <p:nvPr>
            <p:ph type="sldImg"/>
          </p:nvPr>
        </p:nvSpPr>
        <p:spPr>
          <a:xfrm>
            <a:off x="381000" y="685800"/>
            <a:ext cx="6096000" cy="3429000"/>
          </a:xfrm>
          <a:solidFill>
            <a:srgbClr val="FFFFFF"/>
          </a:solidFill>
          <a:ln/>
          <a:extLst>
            <a:ext uri="{FAA26D3D-D897-4be2-8F04-BA451C77F1D7}">
              <ma14:placeholderFlag xmlns:ma14="http://schemas.microsoft.com/office/mac/drawingml/2011/main" xmlns="" val="1"/>
            </a:ext>
          </a:extLst>
        </p:spPr>
      </p:sp>
      <p:sp>
        <p:nvSpPr>
          <p:cNvPr id="142339"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5"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BA39848B-D98A-A64E-A065-59B9CCF6F933}"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0"/>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Arial" charset="0"/>
              <a:ea typeface="ＭＳ Ｐゴシック" charset="0"/>
            </a:endParaRPr>
          </a:p>
        </p:txBody>
      </p:sp>
      <p:sp>
        <p:nvSpPr>
          <p:cNvPr id="90114" name="Rectangle 2"/>
          <p:cNvSpPr>
            <a:spLocks noGrp="1" noRot="1" noChangeAspect="1" noChangeArrowheads="1"/>
          </p:cNvSpPr>
          <p:nvPr>
            <p:ph type="sldImg"/>
          </p:nvPr>
        </p:nvSpPr>
        <p:spPr>
          <a:xfrm>
            <a:off x="381000" y="685800"/>
            <a:ext cx="6096000" cy="3429000"/>
          </a:xfrm>
          <a:solidFill>
            <a:srgbClr val="FFFFFF"/>
          </a:solidFill>
          <a:ln/>
          <a:extLst>
            <a:ext uri="{FAA26D3D-D897-4be2-8F04-BA451C77F1D7}">
              <ma14:placeholderFlag xmlns:ma14="http://schemas.microsoft.com/office/mac/drawingml/2011/main" xmlns="" val="1"/>
            </a:ext>
          </a:extLst>
        </p:spPr>
      </p:sp>
      <p:sp>
        <p:nvSpPr>
          <p:cNvPr id="144387"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r>
              <a:rPr lang="en-US"/>
              <a:t>Have participants complete each of these. </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3"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18C41B9C-3A94-2E47-869E-B72441419087}"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0"/>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Arial" charset="0"/>
              <a:ea typeface="ＭＳ Ｐゴシック" charset="0"/>
            </a:endParaRPr>
          </a:p>
        </p:txBody>
      </p:sp>
      <p:sp>
        <p:nvSpPr>
          <p:cNvPr id="92162" name="Rectangle 2"/>
          <p:cNvSpPr>
            <a:spLocks noGrp="1" noRot="1" noChangeAspect="1" noChangeArrowheads="1"/>
          </p:cNvSpPr>
          <p:nvPr>
            <p:ph type="sldImg"/>
          </p:nvPr>
        </p:nvSpPr>
        <p:spPr>
          <a:xfrm>
            <a:off x="381000" y="685800"/>
            <a:ext cx="6096000" cy="3429000"/>
          </a:xfrm>
          <a:solidFill>
            <a:srgbClr val="FFFFFF"/>
          </a:solidFill>
          <a:ln/>
          <a:extLst>
            <a:ext uri="{FAA26D3D-D897-4be2-8F04-BA451C77F1D7}">
              <ma14:placeholderFlag xmlns:ma14="http://schemas.microsoft.com/office/mac/drawingml/2011/main" xmlns="" val="1"/>
            </a:ext>
          </a:extLst>
        </p:spPr>
      </p:sp>
      <p:sp>
        <p:nvSpPr>
          <p:cNvPr id="146435"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r>
              <a:rPr lang="en-US"/>
              <a:t>Have participants complete each of these.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Since the original rope, there has been waves of reading research that can help us more fully understand the complexities of reading. </a:t>
            </a:r>
          </a:p>
          <a:p>
            <a:r>
              <a:rPr lang="en-US" dirty="0"/>
              <a:t>Changes to the rope:</a:t>
            </a:r>
          </a:p>
          <a:p>
            <a:pPr marL="228600" indent="-228600">
              <a:buAutoNum type="arabicPeriod"/>
            </a:pPr>
            <a:r>
              <a:rPr lang="en-US" dirty="0"/>
              <a:t>A stand alone strand on alphabetics has been added (previously folded into decoding)</a:t>
            </a:r>
          </a:p>
          <a:p>
            <a:pPr marL="228600" indent="-228600">
              <a:buAutoNum type="arabicPeriod"/>
            </a:pPr>
            <a:r>
              <a:rPr lang="en-US" dirty="0"/>
              <a:t>A strand has been added on reading fluency in the word recognition bundle. We know so much more about fluency now than we did when the original rope was created. </a:t>
            </a:r>
          </a:p>
          <a:p>
            <a:pPr marL="228600" indent="-228600">
              <a:buAutoNum type="arabicPeriod"/>
            </a:pPr>
            <a:r>
              <a:rPr lang="en-US" dirty="0"/>
              <a:t>A strand on morphological awareness has been added to the language comprehension bundle</a:t>
            </a:r>
          </a:p>
          <a:p>
            <a:pPr marL="228600" indent="-228600">
              <a:buAutoNum type="arabicPeriod"/>
            </a:pPr>
            <a:r>
              <a:rPr lang="en-US" dirty="0"/>
              <a:t>A strand on theory of mind has been added to the language comprehension bundle. Research says that children need to be able to develop the understanding that other people behave different than you might. Characters might make different decisions, for example. </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272EB44-83BB-3B43-9FFA-C71477547A6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2902496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F8AC269F-354E-9845-8403-EFE6908564A5}"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0"/>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Arial" charset="0"/>
              <a:ea typeface="ＭＳ Ｐゴシック" charset="0"/>
            </a:endParaRPr>
          </a:p>
        </p:txBody>
      </p:sp>
      <p:sp>
        <p:nvSpPr>
          <p:cNvPr id="94210" name="Rectangle 2"/>
          <p:cNvSpPr>
            <a:spLocks noGrp="1" noRot="1" noChangeAspect="1" noChangeArrowheads="1"/>
          </p:cNvSpPr>
          <p:nvPr>
            <p:ph type="sldImg"/>
          </p:nvPr>
        </p:nvSpPr>
        <p:spPr>
          <a:xfrm>
            <a:off x="381000" y="685800"/>
            <a:ext cx="6096000" cy="3429000"/>
          </a:xfrm>
          <a:solidFill>
            <a:srgbClr val="FFFFFF"/>
          </a:solidFill>
          <a:ln/>
          <a:extLst>
            <a:ext uri="{FAA26D3D-D897-4be2-8F04-BA451C77F1D7}">
              <ma14:placeholderFlag xmlns:ma14="http://schemas.microsoft.com/office/mac/drawingml/2011/main" xmlns="" val="1"/>
            </a:ext>
          </a:extLst>
        </p:spPr>
      </p:sp>
      <p:sp>
        <p:nvSpPr>
          <p:cNvPr id="148483"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r>
              <a:rPr lang="en-US"/>
              <a:t>Have participants complete each of these. </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i="0" dirty="0">
                <a:solidFill>
                  <a:srgbClr val="000000"/>
                </a:solidFill>
                <a:effectLst/>
                <a:latin typeface="Calibri" panose="020F0502020204030204" pitchFamily="34" charset="0"/>
              </a:rPr>
              <a:t>Sentence Analysis</a:t>
            </a:r>
            <a:r>
              <a:rPr lang="en-US" sz="1800" b="0" i="0" dirty="0">
                <a:solidFill>
                  <a:srgbClr val="000000"/>
                </a:solidFill>
                <a:effectLst/>
                <a:latin typeface="Calibri" panose="020F0502020204030204" pitchFamily="34" charset="0"/>
              </a:rPr>
              <a:t>.</a:t>
            </a:r>
            <a:r>
              <a:rPr lang="en-US" sz="1800" b="1" i="0" dirty="0">
                <a:solidFill>
                  <a:srgbClr val="000000"/>
                </a:solidFill>
                <a:effectLst/>
                <a:latin typeface="Calibri" panose="020F0502020204030204" pitchFamily="34" charset="0"/>
              </a:rPr>
              <a:t> </a:t>
            </a:r>
            <a:r>
              <a:rPr lang="en-US" sz="1800" b="0" i="0" dirty="0">
                <a:solidFill>
                  <a:srgbClr val="000000"/>
                </a:solidFill>
                <a:effectLst/>
                <a:latin typeface="Calibri" panose="020F0502020204030204" pitchFamily="34" charset="0"/>
              </a:rPr>
              <a:t>Sentence analysis focuses on the ability to comprehend and extract meaning from sentences and see the connections between sentences. For students, comprehending within and across sentences is critical to understanding longer texts. Secondary textbooks and articles often contain complex sentences that are syntactically sophisticated. To gain knowledge from texts, readers connect ideas within sentences and across sentences. Sentence-level comprehension is often overlooked in secondary classrooms, but it can serve as a great scaffold to help students understand longer complex texts.  </a:t>
            </a:r>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9D70260-9564-1B4F-A97A-47B69FF3DDF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615650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Skip over language of comprehension at sentence level </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9D70260-9564-1B4F-A97A-47B69FF3DDF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7413098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30BC3D-6948-1BF9-91EF-BC31233AD3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83816F9-0927-A1BF-BC2E-634A8748A3A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926CE3A-0B58-C86D-A2AF-73501AF0FB6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
        <p:nvSpPr>
          <p:cNvPr id="4" name="Slide Number Placeholder 3">
            <a:extLst>
              <a:ext uri="{FF2B5EF4-FFF2-40B4-BE49-F238E27FC236}">
                <a16:creationId xmlns:a16="http://schemas.microsoft.com/office/drawing/2014/main" id="{0F60516C-5250-DDDF-696E-7B015E45927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90E763B-4EC8-2342-AA58-1F6079984DF9}"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68705164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i="0" dirty="0">
                <a:solidFill>
                  <a:srgbClr val="000000"/>
                </a:solidFill>
                <a:effectLst/>
                <a:latin typeface="Calibri" panose="020F0502020204030204" pitchFamily="34" charset="0"/>
              </a:rPr>
              <a:t>Sentence Analysis</a:t>
            </a:r>
            <a:r>
              <a:rPr lang="en-US" sz="1800" b="0" i="0" dirty="0">
                <a:solidFill>
                  <a:srgbClr val="000000"/>
                </a:solidFill>
                <a:effectLst/>
                <a:latin typeface="Calibri" panose="020F0502020204030204" pitchFamily="34" charset="0"/>
              </a:rPr>
              <a:t>.</a:t>
            </a:r>
            <a:r>
              <a:rPr lang="en-US" sz="1800" b="1" i="0" dirty="0">
                <a:solidFill>
                  <a:srgbClr val="000000"/>
                </a:solidFill>
                <a:effectLst/>
                <a:latin typeface="Calibri" panose="020F0502020204030204" pitchFamily="34" charset="0"/>
              </a:rPr>
              <a:t> </a:t>
            </a:r>
            <a:r>
              <a:rPr lang="en-US" sz="1800" b="0" i="0" dirty="0">
                <a:solidFill>
                  <a:srgbClr val="000000"/>
                </a:solidFill>
                <a:effectLst/>
                <a:latin typeface="Calibri" panose="020F0502020204030204" pitchFamily="34" charset="0"/>
              </a:rPr>
              <a:t>Sentence analysis focuses on the ability to comprehend and extract meaning from sentences and see the connections between sentences. For students, comprehending within and across sentences is critical to understanding longer texts. Secondary textbooks and articles often contain complex sentences that are syntactically sophisticated. To gain knowledge from texts, readers connect ideas within sentences and across sentences. Sentence-level comprehension is often overlooked in secondary classrooms, but it can serve as a great scaffold to help students understand longer complex texts.  </a:t>
            </a:r>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9D70260-9564-1B4F-A97A-47B69FF3DDF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120528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90E763B-4EC8-2342-AA58-1F6079984DF9}"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9681616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3A223F-18C4-0AE5-7772-9E669FDA50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30CDFD3-1EB7-D59A-9AF4-535F6226717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5B15D58-ABEE-9C5B-D90C-4511CA549E5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90D4009-9C1F-155D-E5C4-4DA35AE1340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90E763B-4EC8-2342-AA58-1F6079984DF9}"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5314305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986C9D-6345-7401-4120-860B2FA5E3B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3AC7939-8FFD-14D7-1AF3-768F6195299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DB527FC-477C-425C-E2D1-6D487F1F54D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723C3E7-0D81-9722-4360-604CCCA815D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90E763B-4EC8-2342-AA58-1F6079984DF9}"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3401275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9FD3E3-3C20-6189-2228-7F755A5D811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B4053EB-F750-A090-E9C9-D923288EBFE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5A3622B-E7BE-6476-88DB-67FA0DCBB7FB}"/>
              </a:ext>
            </a:extLst>
          </p:cNvPr>
          <p:cNvSpPr>
            <a:spLocks noGrp="1"/>
          </p:cNvSpPr>
          <p:nvPr>
            <p:ph type="body" idx="1"/>
          </p:nvPr>
        </p:nvSpPr>
        <p:spPr/>
        <p:txBody>
          <a:bodyPr/>
          <a:lstStyle/>
          <a:p>
            <a:pPr marL="0" marR="0" indent="457200">
              <a:lnSpc>
                <a:spcPct val="200000"/>
              </a:lnSpc>
              <a:spcBef>
                <a:spcPts val="0"/>
              </a:spcBef>
              <a:spcAft>
                <a:spcPts val="0"/>
              </a:spcAft>
            </a:pPr>
            <a:endParaRPr lang="en-US" sz="1800" dirty="0">
              <a:effectLst/>
              <a:latin typeface="Times New Roman" panose="02020603050405020304" pitchFamily="18" charset="0"/>
              <a:ea typeface="Times New Roman" panose="02020603050405020304" pitchFamily="18" charset="0"/>
            </a:endParaRPr>
          </a:p>
        </p:txBody>
      </p:sp>
      <p:sp>
        <p:nvSpPr>
          <p:cNvPr id="4" name="Slide Number Placeholder 3">
            <a:extLst>
              <a:ext uri="{FF2B5EF4-FFF2-40B4-BE49-F238E27FC236}">
                <a16:creationId xmlns:a16="http://schemas.microsoft.com/office/drawing/2014/main" id="{A531F79D-7EFA-1BE6-574E-C19388D578F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90E763B-4EC8-2342-AA58-1F6079984DF9}"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8292248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i="0" dirty="0">
                <a:solidFill>
                  <a:srgbClr val="000000"/>
                </a:solidFill>
                <a:effectLst/>
                <a:latin typeface="Calibri" panose="020F0502020204030204" pitchFamily="34" charset="0"/>
              </a:rPr>
              <a:t>Sentence Analysis</a:t>
            </a:r>
            <a:r>
              <a:rPr lang="en-US" sz="1800" b="0" i="0" dirty="0">
                <a:solidFill>
                  <a:srgbClr val="000000"/>
                </a:solidFill>
                <a:effectLst/>
                <a:latin typeface="Calibri" panose="020F0502020204030204" pitchFamily="34" charset="0"/>
              </a:rPr>
              <a:t>.</a:t>
            </a:r>
            <a:r>
              <a:rPr lang="en-US" sz="1800" b="1" i="0" dirty="0">
                <a:solidFill>
                  <a:srgbClr val="000000"/>
                </a:solidFill>
                <a:effectLst/>
                <a:latin typeface="Calibri" panose="020F0502020204030204" pitchFamily="34" charset="0"/>
              </a:rPr>
              <a:t> </a:t>
            </a:r>
            <a:r>
              <a:rPr lang="en-US" sz="1800" b="0" i="0" dirty="0">
                <a:solidFill>
                  <a:srgbClr val="000000"/>
                </a:solidFill>
                <a:effectLst/>
                <a:latin typeface="Calibri" panose="020F0502020204030204" pitchFamily="34" charset="0"/>
              </a:rPr>
              <a:t>Sentence analysis focuses on the ability to comprehend and extract meaning from sentences and see the connections between sentences. For students, comprehending within and across sentences is critical to understanding longer texts. Secondary textbooks and articles often contain complex sentences that are syntactically sophisticated. To gain knowledge from texts, readers connect ideas within sentences and across sentences. Sentence-level comprehension is often overlooked in secondary classrooms, but it can serve as a great scaffold to help students understand longer complex texts.  </a:t>
            </a:r>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9D70260-9564-1B4F-A97A-47B69FF3DDF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152969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775385-9505-153C-369F-15052A8CA54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D9714C-FE2A-A6E9-8BE7-B4B3BDA89E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C1941F1-BE85-7117-4777-642D29EB3C3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B696A1C-A078-8F0E-53D0-30C1388C2CC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90E763B-4EC8-2342-AA58-1F6079984DF9}"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51727019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D360257-0F06-AC53-6259-6C97996109AE}"/>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8288000" cy="102870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47776" y="2564614"/>
            <a:ext cx="15773400" cy="4279106"/>
          </a:xfrm>
        </p:spPr>
        <p:txBody>
          <a:bodyPr anchor="b"/>
          <a:lstStyle>
            <a:lvl1pPr>
              <a:defRPr sz="6750"/>
            </a:lvl1pPr>
          </a:lstStyle>
          <a:p>
            <a:r>
              <a:rPr lang="en-US"/>
              <a:t>Click to edit Master title style</a:t>
            </a:r>
            <a:endParaRPr lang="en-US" dirty="0"/>
          </a:p>
        </p:txBody>
      </p:sp>
      <p:sp>
        <p:nvSpPr>
          <p:cNvPr id="3" name="Text Placeholder 2"/>
          <p:cNvSpPr>
            <a:spLocks noGrp="1"/>
          </p:cNvSpPr>
          <p:nvPr>
            <p:ph type="body" idx="1"/>
          </p:nvPr>
        </p:nvSpPr>
        <p:spPr>
          <a:xfrm>
            <a:off x="1247776" y="6884201"/>
            <a:ext cx="15773400" cy="2250281"/>
          </a:xfrm>
        </p:spPr>
        <p:txBody>
          <a:bodyPr/>
          <a:lstStyle>
            <a:lvl1pPr marL="0" indent="0">
              <a:buNone/>
              <a:defRPr sz="2700">
                <a:solidFill>
                  <a:schemeClr val="tx1"/>
                </a:solidFill>
              </a:defRPr>
            </a:lvl1pPr>
            <a:lvl2pPr marL="514350" indent="0">
              <a:buNone/>
              <a:defRPr sz="2250">
                <a:solidFill>
                  <a:schemeClr val="tx1">
                    <a:tint val="75000"/>
                  </a:schemeClr>
                </a:solidFill>
              </a:defRPr>
            </a:lvl2pPr>
            <a:lvl3pPr marL="1028700" indent="0">
              <a:buNone/>
              <a:defRPr sz="2025">
                <a:solidFill>
                  <a:schemeClr val="tx1">
                    <a:tint val="75000"/>
                  </a:schemeClr>
                </a:solidFill>
              </a:defRPr>
            </a:lvl3pPr>
            <a:lvl4pPr marL="1543050" indent="0">
              <a:buNone/>
              <a:defRPr sz="1800">
                <a:solidFill>
                  <a:schemeClr val="tx1">
                    <a:tint val="75000"/>
                  </a:schemeClr>
                </a:solidFill>
              </a:defRPr>
            </a:lvl4pPr>
            <a:lvl5pPr marL="2057400" indent="0">
              <a:buNone/>
              <a:defRPr sz="1800">
                <a:solidFill>
                  <a:schemeClr val="tx1">
                    <a:tint val="75000"/>
                  </a:schemeClr>
                </a:solidFill>
              </a:defRPr>
            </a:lvl5pPr>
            <a:lvl6pPr marL="2571750" indent="0">
              <a:buNone/>
              <a:defRPr sz="1800">
                <a:solidFill>
                  <a:schemeClr val="tx1">
                    <a:tint val="75000"/>
                  </a:schemeClr>
                </a:solidFill>
              </a:defRPr>
            </a:lvl6pPr>
            <a:lvl7pPr marL="3086100" indent="0">
              <a:buNone/>
              <a:defRPr sz="1800">
                <a:solidFill>
                  <a:schemeClr val="tx1">
                    <a:tint val="75000"/>
                  </a:schemeClr>
                </a:solidFill>
              </a:defRPr>
            </a:lvl7pPr>
            <a:lvl8pPr marL="3600450" indent="0">
              <a:buNone/>
              <a:defRPr sz="1800">
                <a:solidFill>
                  <a:schemeClr val="tx1">
                    <a:tint val="75000"/>
                  </a:schemeClr>
                </a:solidFill>
              </a:defRPr>
            </a:lvl8pPr>
            <a:lvl9pPr marL="4114800" indent="0">
              <a:buNone/>
              <a:defRPr sz="18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63B1432-A789-480F-B62D-C8B6B1BA0A8D}" type="datetimeFigureOut">
              <a:rPr lang="en-US" smtClean="0"/>
              <a:t>2/10/25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DFADBE-B7BA-473D-BCE6-EEBCF1351C78}" type="slidenum">
              <a:rPr lang="en-US" smtClean="0"/>
              <a:t>‹#›</a:t>
            </a:fld>
            <a:endParaRPr lang="en-US"/>
          </a:p>
        </p:txBody>
      </p:sp>
    </p:spTree>
    <p:extLst>
      <p:ext uri="{BB962C8B-B14F-4D97-AF65-F5344CB8AC3E}">
        <p14:creationId xmlns:p14="http://schemas.microsoft.com/office/powerpoint/2010/main" val="3053120315"/>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914400" y="2514600"/>
            <a:ext cx="7863840" cy="959643"/>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3000" b="0">
                <a:solidFill>
                  <a:schemeClr val="tx2"/>
                </a:solidFill>
              </a:defRPr>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dirty="0"/>
              <a:t>Click to edit Master text styles</a:t>
            </a:r>
          </a:p>
        </p:txBody>
      </p:sp>
      <p:sp>
        <p:nvSpPr>
          <p:cNvPr id="4" name="Content Placeholder 3"/>
          <p:cNvSpPr>
            <a:spLocks noGrp="1"/>
          </p:cNvSpPr>
          <p:nvPr>
            <p:ph sz="half" idx="2"/>
          </p:nvPr>
        </p:nvSpPr>
        <p:spPr>
          <a:xfrm>
            <a:off x="914400" y="3657600"/>
            <a:ext cx="7863840" cy="5926932"/>
          </a:xfrm>
        </p:spPr>
        <p:txBody>
          <a:bodyPr/>
          <a:lstStyle>
            <a:lvl1pPr>
              <a:defRPr sz="3600"/>
            </a:lvl1pPr>
            <a:lvl2pPr>
              <a:defRPr sz="30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9509760" y="2514600"/>
            <a:ext cx="7863840" cy="959643"/>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3000" b="0" kern="1200" dirty="0" smtClean="0">
                <a:solidFill>
                  <a:schemeClr val="tx2"/>
                </a:solidFill>
                <a:latin typeface="+mn-lt"/>
                <a:ea typeface="+mn-ea"/>
                <a:cs typeface="+mn-cs"/>
              </a:defRPr>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dirty="0"/>
              <a:t>Click to edit Master text styles</a:t>
            </a:r>
          </a:p>
        </p:txBody>
      </p:sp>
      <p:sp>
        <p:nvSpPr>
          <p:cNvPr id="6" name="Content Placeholder 5"/>
          <p:cNvSpPr>
            <a:spLocks noGrp="1"/>
          </p:cNvSpPr>
          <p:nvPr>
            <p:ph sz="quarter" idx="4"/>
          </p:nvPr>
        </p:nvSpPr>
        <p:spPr>
          <a:xfrm>
            <a:off x="9509760" y="3657600"/>
            <a:ext cx="7863840" cy="5926932"/>
          </a:xfrm>
        </p:spPr>
        <p:txBody>
          <a:bodyPr/>
          <a:lstStyle>
            <a:lvl1pPr>
              <a:defRPr sz="3600"/>
            </a:lvl1pPr>
            <a:lvl2pPr>
              <a:defRPr sz="30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1588C9A-BF48-C043-89A6-25473F994CCC}" type="datetimeFigureOut">
              <a:rPr lang="en-US" smtClean="0">
                <a:latin typeface="Calibri"/>
              </a:rPr>
              <a:pPr/>
              <a:t>2/10/25</a:t>
            </a:fld>
            <a:endParaRPr lang="en-US" dirty="0">
              <a:latin typeface="Calibri"/>
            </a:endParaRPr>
          </a:p>
        </p:txBody>
      </p:sp>
      <p:sp>
        <p:nvSpPr>
          <p:cNvPr id="8" name="Footer Placeholder 7"/>
          <p:cNvSpPr>
            <a:spLocks noGrp="1"/>
          </p:cNvSpPr>
          <p:nvPr>
            <p:ph type="ftr" sz="quarter" idx="11"/>
          </p:nvPr>
        </p:nvSpPr>
        <p:spPr/>
        <p:txBody>
          <a:bodyPr/>
          <a:lstStyle/>
          <a:p>
            <a:endParaRPr lang="en-US" dirty="0">
              <a:latin typeface="Calibri"/>
            </a:endParaRPr>
          </a:p>
        </p:txBody>
      </p:sp>
      <p:sp>
        <p:nvSpPr>
          <p:cNvPr id="9" name="Slide Number Placeholder 8"/>
          <p:cNvSpPr>
            <a:spLocks noGrp="1"/>
          </p:cNvSpPr>
          <p:nvPr>
            <p:ph type="sldNum" sz="quarter" idx="12"/>
          </p:nvPr>
        </p:nvSpPr>
        <p:spPr/>
        <p:txBody>
          <a:bodyPr/>
          <a:lstStyle/>
          <a:p>
            <a:fld id="{001818BA-A255-1346-B17D-7B8C0A8A962F}" type="slidenum">
              <a:rPr lang="en-US" smtClean="0">
                <a:latin typeface="Calibri"/>
              </a:rPr>
              <a:pPr/>
              <a:t>‹#›</a:t>
            </a:fld>
            <a:endParaRPr lang="en-US" dirty="0">
              <a:latin typeface="Calibri"/>
            </a:endParaRPr>
          </a:p>
        </p:txBody>
      </p:sp>
      <p:cxnSp>
        <p:nvCxnSpPr>
          <p:cNvPr id="11" name="Straight Connector 10"/>
          <p:cNvCxnSpPr/>
          <p:nvPr/>
        </p:nvCxnSpPr>
        <p:spPr>
          <a:xfrm rot="5400000">
            <a:off x="5612924" y="6068537"/>
            <a:ext cx="7063740" cy="1589"/>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3199245"/>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1588C9A-BF48-C043-89A6-25473F994CCC}" type="datetimeFigureOut">
              <a:rPr lang="en-US" smtClean="0">
                <a:latin typeface="Calibri"/>
              </a:rPr>
              <a:pPr/>
              <a:t>2/10/25</a:t>
            </a:fld>
            <a:endParaRPr lang="en-US" dirty="0">
              <a:latin typeface="Calibri"/>
            </a:endParaRPr>
          </a:p>
        </p:txBody>
      </p:sp>
      <p:sp>
        <p:nvSpPr>
          <p:cNvPr id="4" name="Footer Placeholder 3"/>
          <p:cNvSpPr>
            <a:spLocks noGrp="1"/>
          </p:cNvSpPr>
          <p:nvPr>
            <p:ph type="ftr" sz="quarter" idx="11"/>
          </p:nvPr>
        </p:nvSpPr>
        <p:spPr/>
        <p:txBody>
          <a:bodyPr/>
          <a:lstStyle/>
          <a:p>
            <a:endParaRPr lang="en-US" dirty="0">
              <a:latin typeface="Calibri"/>
            </a:endParaRPr>
          </a:p>
        </p:txBody>
      </p:sp>
      <p:sp>
        <p:nvSpPr>
          <p:cNvPr id="5" name="Slide Number Placeholder 4"/>
          <p:cNvSpPr>
            <a:spLocks noGrp="1"/>
          </p:cNvSpPr>
          <p:nvPr>
            <p:ph type="sldNum" sz="quarter" idx="12"/>
          </p:nvPr>
        </p:nvSpPr>
        <p:spPr/>
        <p:txBody>
          <a:bodyPr/>
          <a:lstStyle/>
          <a:p>
            <a:fld id="{001818BA-A255-1346-B17D-7B8C0A8A962F}" type="slidenum">
              <a:rPr lang="en-US" smtClean="0">
                <a:latin typeface="Calibri"/>
              </a:rPr>
              <a:pPr/>
              <a:t>‹#›</a:t>
            </a:fld>
            <a:endParaRPr lang="en-US" dirty="0">
              <a:latin typeface="Calibri"/>
            </a:endParaRPr>
          </a:p>
        </p:txBody>
      </p:sp>
    </p:spTree>
    <p:extLst>
      <p:ext uri="{BB962C8B-B14F-4D97-AF65-F5344CB8AC3E}">
        <p14:creationId xmlns:p14="http://schemas.microsoft.com/office/powerpoint/2010/main" val="3999976122"/>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1588C9A-BF48-C043-89A6-25473F994CCC}" type="datetimeFigureOut">
              <a:rPr lang="en-US" smtClean="0">
                <a:latin typeface="Calibri"/>
              </a:rPr>
              <a:pPr/>
              <a:t>2/10/25</a:t>
            </a:fld>
            <a:endParaRPr lang="en-US" dirty="0">
              <a:latin typeface="Calibri"/>
            </a:endParaRPr>
          </a:p>
        </p:txBody>
      </p:sp>
      <p:sp>
        <p:nvSpPr>
          <p:cNvPr id="3" name="Footer Placeholder 2"/>
          <p:cNvSpPr>
            <a:spLocks noGrp="1"/>
          </p:cNvSpPr>
          <p:nvPr>
            <p:ph type="ftr" sz="quarter" idx="11"/>
          </p:nvPr>
        </p:nvSpPr>
        <p:spPr/>
        <p:txBody>
          <a:bodyPr/>
          <a:lstStyle/>
          <a:p>
            <a:endParaRPr lang="en-US" dirty="0">
              <a:latin typeface="Calibri"/>
            </a:endParaRPr>
          </a:p>
        </p:txBody>
      </p:sp>
      <p:sp>
        <p:nvSpPr>
          <p:cNvPr id="4" name="Slide Number Placeholder 3"/>
          <p:cNvSpPr>
            <a:spLocks noGrp="1"/>
          </p:cNvSpPr>
          <p:nvPr>
            <p:ph type="sldNum" sz="quarter" idx="12"/>
          </p:nvPr>
        </p:nvSpPr>
        <p:spPr/>
        <p:txBody>
          <a:bodyPr/>
          <a:lstStyle/>
          <a:p>
            <a:fld id="{001818BA-A255-1346-B17D-7B8C0A8A962F}" type="slidenum">
              <a:rPr lang="en-US" smtClean="0">
                <a:latin typeface="Calibri"/>
              </a:rPr>
              <a:pPr/>
              <a:t>‹#›</a:t>
            </a:fld>
            <a:endParaRPr lang="en-US" dirty="0">
              <a:latin typeface="Calibri"/>
            </a:endParaRPr>
          </a:p>
        </p:txBody>
      </p:sp>
    </p:spTree>
    <p:extLst>
      <p:ext uri="{BB962C8B-B14F-4D97-AF65-F5344CB8AC3E}">
        <p14:creationId xmlns:p14="http://schemas.microsoft.com/office/powerpoint/2010/main" val="3025837460"/>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1188120"/>
            <a:ext cx="4279392" cy="1892808"/>
          </a:xfrm>
        </p:spPr>
        <p:txBody>
          <a:bodyPr anchor="b">
            <a:noAutofit/>
          </a:bodyPr>
          <a:lstStyle>
            <a:lvl1pPr algn="l">
              <a:defRPr sz="3600" b="0"/>
            </a:lvl1pPr>
          </a:lstStyle>
          <a:p>
            <a:r>
              <a:rPr lang="en-US"/>
              <a:t>Click to edit Master title style</a:t>
            </a:r>
            <a:endParaRPr lang="en-US" dirty="0"/>
          </a:p>
        </p:txBody>
      </p:sp>
      <p:sp>
        <p:nvSpPr>
          <p:cNvPr id="3" name="Content Placeholder 2"/>
          <p:cNvSpPr>
            <a:spLocks noGrp="1"/>
          </p:cNvSpPr>
          <p:nvPr>
            <p:ph idx="1"/>
          </p:nvPr>
        </p:nvSpPr>
        <p:spPr>
          <a:xfrm>
            <a:off x="5943600" y="1188120"/>
            <a:ext cx="11430000" cy="8366760"/>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4401" y="3195830"/>
            <a:ext cx="4279392" cy="6365423"/>
          </a:xfrm>
        </p:spPr>
        <p:txBody>
          <a:bodyPr/>
          <a:lstStyle>
            <a:lvl1pPr marL="0" indent="0">
              <a:buNone/>
              <a:defRPr sz="2100"/>
            </a:lvl1pPr>
            <a:lvl2pPr marL="685800" indent="0">
              <a:buNone/>
              <a:defRPr sz="1800"/>
            </a:lvl2pPr>
            <a:lvl3pPr marL="1371600" indent="0">
              <a:buNone/>
              <a:defRPr sz="1500"/>
            </a:lvl3pPr>
            <a:lvl4pPr marL="2057400" indent="0">
              <a:buNone/>
              <a:defRPr sz="1350"/>
            </a:lvl4pPr>
            <a:lvl5pPr marL="2743200" indent="0">
              <a:buNone/>
              <a:defRPr sz="1350"/>
            </a:lvl5pPr>
            <a:lvl6pPr marL="3429000" indent="0">
              <a:buNone/>
              <a:defRPr sz="1350"/>
            </a:lvl6pPr>
            <a:lvl7pPr marL="4114800" indent="0">
              <a:buNone/>
              <a:defRPr sz="1350"/>
            </a:lvl7pPr>
            <a:lvl8pPr marL="4800600" indent="0">
              <a:buNone/>
              <a:defRPr sz="1350"/>
            </a:lvl8pPr>
            <a:lvl9pPr marL="5486400" indent="0">
              <a:buNone/>
              <a:defRPr sz="1350"/>
            </a:lvl9pPr>
          </a:lstStyle>
          <a:p>
            <a:pPr lvl="0"/>
            <a:r>
              <a:rPr lang="en-US"/>
              <a:t>Click to edit Master text styles</a:t>
            </a:r>
          </a:p>
        </p:txBody>
      </p:sp>
      <p:sp>
        <p:nvSpPr>
          <p:cNvPr id="5" name="Date Placeholder 4"/>
          <p:cNvSpPr>
            <a:spLocks noGrp="1"/>
          </p:cNvSpPr>
          <p:nvPr>
            <p:ph type="dt" sz="half" idx="10"/>
          </p:nvPr>
        </p:nvSpPr>
        <p:spPr/>
        <p:txBody>
          <a:bodyPr/>
          <a:lstStyle/>
          <a:p>
            <a:fld id="{E1588C9A-BF48-C043-89A6-25473F994CCC}" type="datetimeFigureOut">
              <a:rPr lang="en-US" smtClean="0">
                <a:latin typeface="Calibri"/>
              </a:rPr>
              <a:pPr/>
              <a:t>2/10/25</a:t>
            </a:fld>
            <a:endParaRPr lang="en-US" dirty="0">
              <a:latin typeface="Calibri"/>
            </a:endParaRPr>
          </a:p>
        </p:txBody>
      </p:sp>
      <p:sp>
        <p:nvSpPr>
          <p:cNvPr id="6" name="Footer Placeholder 5"/>
          <p:cNvSpPr>
            <a:spLocks noGrp="1"/>
          </p:cNvSpPr>
          <p:nvPr>
            <p:ph type="ftr" sz="quarter" idx="11"/>
          </p:nvPr>
        </p:nvSpPr>
        <p:spPr/>
        <p:txBody>
          <a:bodyPr/>
          <a:lstStyle/>
          <a:p>
            <a:endParaRPr lang="en-US" dirty="0">
              <a:latin typeface="Calibri"/>
            </a:endParaRPr>
          </a:p>
        </p:txBody>
      </p:sp>
      <p:sp>
        <p:nvSpPr>
          <p:cNvPr id="7" name="Slide Number Placeholder 6"/>
          <p:cNvSpPr>
            <a:spLocks noGrp="1"/>
          </p:cNvSpPr>
          <p:nvPr>
            <p:ph type="sldNum" sz="quarter" idx="12"/>
          </p:nvPr>
        </p:nvSpPr>
        <p:spPr/>
        <p:txBody>
          <a:bodyPr/>
          <a:lstStyle/>
          <a:p>
            <a:fld id="{0CFEC368-1D7A-4F81-ABF6-AE0E36BAF64C}" type="slidenum">
              <a:rPr lang="en-US" smtClean="0">
                <a:latin typeface="Calibri"/>
              </a:rPr>
              <a:pPr/>
              <a:t>‹#›</a:t>
            </a:fld>
            <a:endParaRPr lang="en-US" dirty="0">
              <a:latin typeface="Calibri"/>
            </a:endParaRPr>
          </a:p>
        </p:txBody>
      </p:sp>
      <p:cxnSp>
        <p:nvCxnSpPr>
          <p:cNvPr id="9" name="Straight Connector 8"/>
          <p:cNvCxnSpPr/>
          <p:nvPr/>
        </p:nvCxnSpPr>
        <p:spPr>
          <a:xfrm rot="5400000">
            <a:off x="1368228" y="5369914"/>
            <a:ext cx="8366760" cy="3176"/>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08659280"/>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1" y="1188720"/>
            <a:ext cx="4285361" cy="1897380"/>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p:cNvSpPr>
          <p:nvPr>
            <p:ph type="pic" idx="1"/>
          </p:nvPr>
        </p:nvSpPr>
        <p:spPr>
          <a:xfrm>
            <a:off x="5717220" y="1257302"/>
            <a:ext cx="11808780" cy="8250684"/>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r>
              <a:rPr lang="en-US" dirty="0"/>
              <a:t>Drag picture to placeholder or click icon to add</a:t>
            </a:r>
          </a:p>
        </p:txBody>
      </p:sp>
      <p:sp>
        <p:nvSpPr>
          <p:cNvPr id="4" name="Text Placeholder 3"/>
          <p:cNvSpPr>
            <a:spLocks noGrp="1"/>
          </p:cNvSpPr>
          <p:nvPr>
            <p:ph type="body" sz="half" idx="2"/>
          </p:nvPr>
        </p:nvSpPr>
        <p:spPr>
          <a:xfrm>
            <a:off x="914400" y="3200400"/>
            <a:ext cx="4279392" cy="6364224"/>
          </a:xfrm>
        </p:spPr>
        <p:txBody>
          <a:bodyPr/>
          <a:lstStyle>
            <a:lvl1pPr marL="0" indent="0">
              <a:buNone/>
              <a:defRPr sz="2100"/>
            </a:lvl1pPr>
            <a:lvl2pPr marL="685800" indent="0">
              <a:buNone/>
              <a:defRPr sz="1800"/>
            </a:lvl2pPr>
            <a:lvl3pPr marL="1371600" indent="0">
              <a:buNone/>
              <a:defRPr sz="1500"/>
            </a:lvl3pPr>
            <a:lvl4pPr marL="2057400" indent="0">
              <a:buNone/>
              <a:defRPr sz="1350"/>
            </a:lvl4pPr>
            <a:lvl5pPr marL="2743200" indent="0">
              <a:buNone/>
              <a:defRPr sz="1350"/>
            </a:lvl5pPr>
            <a:lvl6pPr marL="3429000" indent="0">
              <a:buNone/>
              <a:defRPr sz="1350"/>
            </a:lvl6pPr>
            <a:lvl7pPr marL="4114800" indent="0">
              <a:buNone/>
              <a:defRPr sz="1350"/>
            </a:lvl7pPr>
            <a:lvl8pPr marL="4800600" indent="0">
              <a:buNone/>
              <a:defRPr sz="1350"/>
            </a:lvl8pPr>
            <a:lvl9pPr marL="5486400" indent="0">
              <a:buNone/>
              <a:defRPr sz="1350"/>
            </a:lvl9pPr>
          </a:lstStyle>
          <a:p>
            <a:pPr lvl="0"/>
            <a:r>
              <a:rPr lang="en-US"/>
              <a:t>Click to edit Master text styles</a:t>
            </a:r>
          </a:p>
        </p:txBody>
      </p:sp>
      <p:sp>
        <p:nvSpPr>
          <p:cNvPr id="5" name="Date Placeholder 4"/>
          <p:cNvSpPr>
            <a:spLocks noGrp="1"/>
          </p:cNvSpPr>
          <p:nvPr>
            <p:ph type="dt" sz="half" idx="10"/>
          </p:nvPr>
        </p:nvSpPr>
        <p:spPr/>
        <p:txBody>
          <a:bodyPr/>
          <a:lstStyle/>
          <a:p>
            <a:fld id="{E1588C9A-BF48-C043-89A6-25473F994CCC}" type="datetimeFigureOut">
              <a:rPr lang="en-US" smtClean="0">
                <a:latin typeface="Calibri"/>
              </a:rPr>
              <a:pPr/>
              <a:t>2/10/25</a:t>
            </a:fld>
            <a:endParaRPr lang="en-US" dirty="0">
              <a:latin typeface="Calibri"/>
            </a:endParaRPr>
          </a:p>
        </p:txBody>
      </p:sp>
      <p:sp>
        <p:nvSpPr>
          <p:cNvPr id="6" name="Footer Placeholder 5"/>
          <p:cNvSpPr>
            <a:spLocks noGrp="1"/>
          </p:cNvSpPr>
          <p:nvPr>
            <p:ph type="ftr" sz="quarter" idx="11"/>
          </p:nvPr>
        </p:nvSpPr>
        <p:spPr/>
        <p:txBody>
          <a:bodyPr/>
          <a:lstStyle/>
          <a:p>
            <a:endParaRPr lang="en-US" dirty="0">
              <a:latin typeface="Calibri"/>
            </a:endParaRPr>
          </a:p>
        </p:txBody>
      </p:sp>
      <p:sp>
        <p:nvSpPr>
          <p:cNvPr id="7" name="Slide Number Placeholder 6"/>
          <p:cNvSpPr>
            <a:spLocks noGrp="1"/>
          </p:cNvSpPr>
          <p:nvPr>
            <p:ph type="sldNum" sz="quarter" idx="12"/>
          </p:nvPr>
        </p:nvSpPr>
        <p:spPr/>
        <p:txBody>
          <a:bodyPr/>
          <a:lstStyle/>
          <a:p>
            <a:fld id="{001818BA-A255-1346-B17D-7B8C0A8A962F}" type="slidenum">
              <a:rPr lang="en-US" smtClean="0">
                <a:latin typeface="Calibri"/>
              </a:rPr>
              <a:pPr/>
              <a:t>‹#›</a:t>
            </a:fld>
            <a:endParaRPr lang="en-US" dirty="0">
              <a:latin typeface="Calibri"/>
            </a:endParaRPr>
          </a:p>
        </p:txBody>
      </p:sp>
    </p:spTree>
    <p:extLst>
      <p:ext uri="{BB962C8B-B14F-4D97-AF65-F5344CB8AC3E}">
        <p14:creationId xmlns:p14="http://schemas.microsoft.com/office/powerpoint/2010/main" val="9932103"/>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1588C9A-BF48-C043-89A6-25473F994CCC}" type="datetimeFigureOut">
              <a:rPr lang="en-US" smtClean="0">
                <a:latin typeface="Calibri"/>
              </a:rPr>
              <a:pPr/>
              <a:t>2/10/25</a:t>
            </a:fld>
            <a:endParaRPr lang="en-US" dirty="0">
              <a:latin typeface="Calibri"/>
            </a:endParaRPr>
          </a:p>
        </p:txBody>
      </p:sp>
      <p:sp>
        <p:nvSpPr>
          <p:cNvPr id="5" name="Footer Placeholder 4"/>
          <p:cNvSpPr>
            <a:spLocks noGrp="1"/>
          </p:cNvSpPr>
          <p:nvPr>
            <p:ph type="ftr" sz="quarter" idx="11"/>
          </p:nvPr>
        </p:nvSpPr>
        <p:spPr/>
        <p:txBody>
          <a:bodyPr/>
          <a:lstStyle/>
          <a:p>
            <a:endParaRPr lang="en-US" dirty="0">
              <a:latin typeface="Calibri"/>
            </a:endParaRPr>
          </a:p>
        </p:txBody>
      </p:sp>
      <p:sp>
        <p:nvSpPr>
          <p:cNvPr id="6" name="Slide Number Placeholder 5"/>
          <p:cNvSpPr>
            <a:spLocks noGrp="1"/>
          </p:cNvSpPr>
          <p:nvPr>
            <p:ph type="sldNum" sz="quarter" idx="12"/>
          </p:nvPr>
        </p:nvSpPr>
        <p:spPr/>
        <p:txBody>
          <a:bodyPr/>
          <a:lstStyle/>
          <a:p>
            <a:fld id="{001818BA-A255-1346-B17D-7B8C0A8A962F}" type="slidenum">
              <a:rPr lang="en-US" smtClean="0">
                <a:latin typeface="Calibri"/>
              </a:rPr>
              <a:pPr/>
              <a:t>‹#›</a:t>
            </a:fld>
            <a:endParaRPr lang="en-US" dirty="0">
              <a:latin typeface="Calibri"/>
            </a:endParaRPr>
          </a:p>
        </p:txBody>
      </p:sp>
    </p:spTree>
    <p:extLst>
      <p:ext uri="{BB962C8B-B14F-4D97-AF65-F5344CB8AC3E}">
        <p14:creationId xmlns:p14="http://schemas.microsoft.com/office/powerpoint/2010/main" val="300796341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258800" y="914400"/>
            <a:ext cx="4114800" cy="8801100"/>
          </a:xfrm>
        </p:spPr>
        <p:txBody>
          <a:bodyPr vert="eaVert" anchor="b"/>
          <a:lstStyle/>
          <a:p>
            <a:r>
              <a:rPr lang="en-US"/>
              <a:t>Click to edit Master title style</a:t>
            </a:r>
            <a:endParaRPr lang="en-US" dirty="0"/>
          </a:p>
        </p:txBody>
      </p:sp>
      <p:sp>
        <p:nvSpPr>
          <p:cNvPr id="3" name="Vertical Text Placeholder 2"/>
          <p:cNvSpPr>
            <a:spLocks noGrp="1"/>
          </p:cNvSpPr>
          <p:nvPr>
            <p:ph type="body" orient="vert" idx="1"/>
          </p:nvPr>
        </p:nvSpPr>
        <p:spPr>
          <a:xfrm>
            <a:off x="914400" y="914400"/>
            <a:ext cx="12039600" cy="88011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1588C9A-BF48-C043-89A6-25473F994CCC}" type="datetimeFigureOut">
              <a:rPr lang="en-US" smtClean="0">
                <a:latin typeface="Calibri"/>
              </a:rPr>
              <a:pPr/>
              <a:t>2/10/25</a:t>
            </a:fld>
            <a:endParaRPr lang="en-US" dirty="0">
              <a:latin typeface="Calibri"/>
            </a:endParaRPr>
          </a:p>
        </p:txBody>
      </p:sp>
      <p:sp>
        <p:nvSpPr>
          <p:cNvPr id="5" name="Footer Placeholder 4"/>
          <p:cNvSpPr>
            <a:spLocks noGrp="1"/>
          </p:cNvSpPr>
          <p:nvPr>
            <p:ph type="ftr" sz="quarter" idx="11"/>
          </p:nvPr>
        </p:nvSpPr>
        <p:spPr/>
        <p:txBody>
          <a:bodyPr/>
          <a:lstStyle/>
          <a:p>
            <a:endParaRPr lang="en-US" dirty="0">
              <a:latin typeface="Calibri"/>
            </a:endParaRPr>
          </a:p>
        </p:txBody>
      </p:sp>
      <p:sp>
        <p:nvSpPr>
          <p:cNvPr id="6" name="Slide Number Placeholder 5"/>
          <p:cNvSpPr>
            <a:spLocks noGrp="1"/>
          </p:cNvSpPr>
          <p:nvPr>
            <p:ph type="sldNum" sz="quarter" idx="12"/>
          </p:nvPr>
        </p:nvSpPr>
        <p:spPr/>
        <p:txBody>
          <a:bodyPr/>
          <a:lstStyle/>
          <a:p>
            <a:fld id="{001818BA-A255-1346-B17D-7B8C0A8A962F}" type="slidenum">
              <a:rPr lang="en-US" smtClean="0">
                <a:latin typeface="Calibri"/>
              </a:rPr>
              <a:pPr/>
              <a:t>‹#›</a:t>
            </a:fld>
            <a:endParaRPr lang="en-US" dirty="0">
              <a:latin typeface="Calibri"/>
            </a:endParaRPr>
          </a:p>
        </p:txBody>
      </p:sp>
    </p:spTree>
    <p:extLst>
      <p:ext uri="{BB962C8B-B14F-4D97-AF65-F5344CB8AC3E}">
        <p14:creationId xmlns:p14="http://schemas.microsoft.com/office/powerpoint/2010/main" val="3370627308"/>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1683544"/>
            <a:ext cx="13716000" cy="3581400"/>
          </a:xfrm>
        </p:spPr>
        <p:txBody>
          <a:bodyPr anchor="b"/>
          <a:lstStyle>
            <a:lvl1pPr algn="ctr">
              <a:defRPr sz="9000"/>
            </a:lvl1pPr>
          </a:lstStyle>
          <a:p>
            <a:r>
              <a:rPr lang="en-US"/>
              <a:t>Click to edit Master title style</a:t>
            </a:r>
            <a:endParaRPr lang="en-US" dirty="0"/>
          </a:p>
        </p:txBody>
      </p:sp>
      <p:sp>
        <p:nvSpPr>
          <p:cNvPr id="3" name="Subtitle 2"/>
          <p:cNvSpPr>
            <a:spLocks noGrp="1"/>
          </p:cNvSpPr>
          <p:nvPr>
            <p:ph type="subTitle" idx="1"/>
          </p:nvPr>
        </p:nvSpPr>
        <p:spPr>
          <a:xfrm>
            <a:off x="2286000" y="5403057"/>
            <a:ext cx="13716000" cy="2483643"/>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a:defRPr/>
            </a:pPr>
            <a:fld id="{E6C4E513-C6C1-ED43-ADA4-7FD779D96CCB}" type="datetimeFigureOut">
              <a:rPr lang="en-US" smtClean="0"/>
              <a:pPr>
                <a:defRPr/>
              </a:pPr>
              <a:t>2/10/25</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0784C357-7864-BF49-92F2-4400F50BD726}" type="slidenum">
              <a:rPr lang="en-US" smtClean="0"/>
              <a:pPr>
                <a:defRPr/>
              </a:pPr>
              <a:t>‹#›</a:t>
            </a:fld>
            <a:endParaRPr lang="en-US"/>
          </a:p>
        </p:txBody>
      </p:sp>
    </p:spTree>
    <p:extLst>
      <p:ext uri="{BB962C8B-B14F-4D97-AF65-F5344CB8AC3E}">
        <p14:creationId xmlns:p14="http://schemas.microsoft.com/office/powerpoint/2010/main" val="2196114330"/>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fld id="{B63CF2F3-CE10-4C47-9455-01A262B49488}" type="datetimeFigureOut">
              <a:rPr lang="en-US" smtClean="0"/>
              <a:pPr>
                <a:defRPr/>
              </a:pPr>
              <a:t>2/10/25</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930F6061-3E72-5A48-9060-822FF0A013C9}" type="slidenum">
              <a:rPr lang="en-US" smtClean="0"/>
              <a:pPr>
                <a:defRPr/>
              </a:pPr>
              <a:t>‹#›</a:t>
            </a:fld>
            <a:endParaRPr lang="en-US"/>
          </a:p>
        </p:txBody>
      </p:sp>
    </p:spTree>
    <p:extLst>
      <p:ext uri="{BB962C8B-B14F-4D97-AF65-F5344CB8AC3E}">
        <p14:creationId xmlns:p14="http://schemas.microsoft.com/office/powerpoint/2010/main" val="1526615307"/>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47775" y="2564607"/>
            <a:ext cx="15773400" cy="4279106"/>
          </a:xfrm>
        </p:spPr>
        <p:txBody>
          <a:bodyPr anchor="b"/>
          <a:lstStyle>
            <a:lvl1pPr>
              <a:defRPr sz="9000"/>
            </a:lvl1pPr>
          </a:lstStyle>
          <a:p>
            <a:r>
              <a:rPr lang="en-US"/>
              <a:t>Click to edit Master title style</a:t>
            </a:r>
            <a:endParaRPr lang="en-US" dirty="0"/>
          </a:p>
        </p:txBody>
      </p:sp>
      <p:sp>
        <p:nvSpPr>
          <p:cNvPr id="3" name="Text Placeholder 2"/>
          <p:cNvSpPr>
            <a:spLocks noGrp="1"/>
          </p:cNvSpPr>
          <p:nvPr>
            <p:ph type="body" idx="1"/>
          </p:nvPr>
        </p:nvSpPr>
        <p:spPr>
          <a:xfrm>
            <a:off x="1247775" y="6884195"/>
            <a:ext cx="15773400" cy="2250281"/>
          </a:xfrm>
        </p:spPr>
        <p:txBody>
          <a:bodyPr/>
          <a:lstStyle>
            <a:lvl1pPr marL="0" indent="0">
              <a:buNone/>
              <a:defRPr sz="3600">
                <a:solidFill>
                  <a:schemeClr val="tx1">
                    <a:tint val="75000"/>
                  </a:schemeClr>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50082CAE-437E-1A4C-98CA-8960CB4266E1}" type="datetimeFigureOut">
              <a:rPr lang="en-US" smtClean="0"/>
              <a:pPr>
                <a:defRPr/>
              </a:pPr>
              <a:t>2/10/25</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6D475A1C-7E5F-9D46-A0F9-4D5DFAE16485}" type="slidenum">
              <a:rPr lang="en-US" smtClean="0"/>
              <a:pPr>
                <a:defRPr/>
              </a:pPr>
              <a:t>‹#›</a:t>
            </a:fld>
            <a:endParaRPr lang="en-US"/>
          </a:p>
        </p:txBody>
      </p:sp>
    </p:spTree>
    <p:extLst>
      <p:ext uri="{BB962C8B-B14F-4D97-AF65-F5344CB8AC3E}">
        <p14:creationId xmlns:p14="http://schemas.microsoft.com/office/powerpoint/2010/main" val="21738776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57300" y="2738437"/>
            <a:ext cx="7772400" cy="65270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9258300" y="2738437"/>
            <a:ext cx="7772400" cy="65270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63B1432-A789-480F-B62D-C8B6B1BA0A8D}" type="datetimeFigureOut">
              <a:rPr lang="en-US" smtClean="0"/>
              <a:t>2/10/25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2DFADBE-B7BA-473D-BCE6-EEBCF1351C78}" type="slidenum">
              <a:rPr lang="en-US" smtClean="0"/>
              <a:t>‹#›</a:t>
            </a:fld>
            <a:endParaRPr lang="en-US"/>
          </a:p>
        </p:txBody>
      </p:sp>
    </p:spTree>
    <p:extLst>
      <p:ext uri="{BB962C8B-B14F-4D97-AF65-F5344CB8AC3E}">
        <p14:creationId xmlns:p14="http://schemas.microsoft.com/office/powerpoint/2010/main" val="2830513188"/>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57300" y="2738437"/>
            <a:ext cx="7772400" cy="65270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9258300" y="2738437"/>
            <a:ext cx="7772400" cy="65270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a:defRPr/>
            </a:pPr>
            <a:fld id="{1724D2C3-3BEC-DC43-BCAD-DA757EC1710D}" type="datetimeFigureOut">
              <a:rPr lang="en-US" smtClean="0"/>
              <a:pPr>
                <a:defRPr/>
              </a:pPr>
              <a:t>2/10/25</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A5FC56A6-245A-664E-833B-A4DD6D2539AB}" type="slidenum">
              <a:rPr lang="en-US" smtClean="0"/>
              <a:pPr>
                <a:defRPr/>
              </a:pPr>
              <a:t>‹#›</a:t>
            </a:fld>
            <a:endParaRPr lang="en-US"/>
          </a:p>
        </p:txBody>
      </p:sp>
    </p:spTree>
    <p:extLst>
      <p:ext uri="{BB962C8B-B14F-4D97-AF65-F5344CB8AC3E}">
        <p14:creationId xmlns:p14="http://schemas.microsoft.com/office/powerpoint/2010/main" val="2306396735"/>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9682" y="547688"/>
            <a:ext cx="15773400" cy="1988345"/>
          </a:xfrm>
        </p:spPr>
        <p:txBody>
          <a:bodyPr/>
          <a:lstStyle/>
          <a:p>
            <a:r>
              <a:rPr lang="en-US"/>
              <a:t>Click to edit Master title style</a:t>
            </a:r>
            <a:endParaRPr lang="en-US" dirty="0"/>
          </a:p>
        </p:txBody>
      </p:sp>
      <p:sp>
        <p:nvSpPr>
          <p:cNvPr id="3" name="Text Placeholder 2"/>
          <p:cNvSpPr>
            <a:spLocks noGrp="1"/>
          </p:cNvSpPr>
          <p:nvPr>
            <p:ph type="body" idx="1"/>
          </p:nvPr>
        </p:nvSpPr>
        <p:spPr>
          <a:xfrm>
            <a:off x="1259683" y="2521745"/>
            <a:ext cx="7736681"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4" name="Content Placeholder 3"/>
          <p:cNvSpPr>
            <a:spLocks noGrp="1"/>
          </p:cNvSpPr>
          <p:nvPr>
            <p:ph sz="half" idx="2"/>
          </p:nvPr>
        </p:nvSpPr>
        <p:spPr>
          <a:xfrm>
            <a:off x="1259683" y="3757613"/>
            <a:ext cx="7736681" cy="55268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9258300" y="2521745"/>
            <a:ext cx="7774782"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6" name="Content Placeholder 5"/>
          <p:cNvSpPr>
            <a:spLocks noGrp="1"/>
          </p:cNvSpPr>
          <p:nvPr>
            <p:ph sz="quarter" idx="4"/>
          </p:nvPr>
        </p:nvSpPr>
        <p:spPr>
          <a:xfrm>
            <a:off x="9258300" y="3757613"/>
            <a:ext cx="7774782" cy="55268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a:defRPr/>
            </a:pPr>
            <a:fld id="{9FD1F4C2-3C00-174B-9096-B551D9E3F352}" type="datetimeFigureOut">
              <a:rPr lang="en-US" smtClean="0"/>
              <a:pPr>
                <a:defRPr/>
              </a:pPr>
              <a:t>2/10/25</a:t>
            </a:fld>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5603A831-98CD-304B-A2F0-A03999150C43}" type="slidenum">
              <a:rPr lang="en-US" smtClean="0"/>
              <a:pPr>
                <a:defRPr/>
              </a:pPr>
              <a:t>‹#›</a:t>
            </a:fld>
            <a:endParaRPr lang="en-US"/>
          </a:p>
        </p:txBody>
      </p:sp>
    </p:spTree>
    <p:extLst>
      <p:ext uri="{BB962C8B-B14F-4D97-AF65-F5344CB8AC3E}">
        <p14:creationId xmlns:p14="http://schemas.microsoft.com/office/powerpoint/2010/main" val="96119252"/>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a:defRPr/>
            </a:pPr>
            <a:fld id="{F6330036-9CF5-8843-92CB-709C8ED22400}" type="datetimeFigureOut">
              <a:rPr lang="en-US" smtClean="0"/>
              <a:pPr>
                <a:defRPr/>
              </a:pPr>
              <a:t>2/10/25</a:t>
            </a:fld>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04824B17-F3DC-5D4D-ABE4-86C24BD6BAC6}" type="slidenum">
              <a:rPr lang="en-US" smtClean="0"/>
              <a:pPr>
                <a:defRPr/>
              </a:pPr>
              <a:t>‹#›</a:t>
            </a:fld>
            <a:endParaRPr lang="en-US"/>
          </a:p>
        </p:txBody>
      </p:sp>
    </p:spTree>
    <p:extLst>
      <p:ext uri="{BB962C8B-B14F-4D97-AF65-F5344CB8AC3E}">
        <p14:creationId xmlns:p14="http://schemas.microsoft.com/office/powerpoint/2010/main" val="2973280518"/>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D7FC49F4-1810-EF46-8E50-13866F7F22B8}" type="datetimeFigureOut">
              <a:rPr lang="en-US" smtClean="0"/>
              <a:pPr>
                <a:defRPr/>
              </a:pPr>
              <a:t>2/10/25</a:t>
            </a:fld>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C565E9C2-58E7-934C-B56E-6F806E30ED3D}" type="slidenum">
              <a:rPr lang="en-US" smtClean="0"/>
              <a:pPr>
                <a:defRPr/>
              </a:pPr>
              <a:t>‹#›</a:t>
            </a:fld>
            <a:endParaRPr lang="en-US"/>
          </a:p>
        </p:txBody>
      </p:sp>
    </p:spTree>
    <p:extLst>
      <p:ext uri="{BB962C8B-B14F-4D97-AF65-F5344CB8AC3E}">
        <p14:creationId xmlns:p14="http://schemas.microsoft.com/office/powerpoint/2010/main" val="736328905"/>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a:t>Click to edit Master title style</a:t>
            </a:r>
            <a:endParaRPr lang="en-US" dirty="0"/>
          </a:p>
        </p:txBody>
      </p:sp>
      <p:sp>
        <p:nvSpPr>
          <p:cNvPr id="3" name="Content Placeholder 2"/>
          <p:cNvSpPr>
            <a:spLocks noGrp="1"/>
          </p:cNvSpPr>
          <p:nvPr>
            <p:ph idx="1"/>
          </p:nvPr>
        </p:nvSpPr>
        <p:spPr>
          <a:xfrm>
            <a:off x="7774782" y="1481138"/>
            <a:ext cx="9258300" cy="7310438"/>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F72C12D1-C0FC-0346-AB2A-6E9A2761A14E}" type="datetimeFigureOut">
              <a:rPr lang="en-US" smtClean="0"/>
              <a:pPr>
                <a:defRPr/>
              </a:pPr>
              <a:t>2/10/25</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EE8B428B-EBB2-0D40-AC96-1A87BF098539}" type="slidenum">
              <a:rPr lang="en-US" smtClean="0"/>
              <a:pPr>
                <a:defRPr/>
              </a:pPr>
              <a:t>‹#›</a:t>
            </a:fld>
            <a:endParaRPr lang="en-US"/>
          </a:p>
        </p:txBody>
      </p:sp>
    </p:spTree>
    <p:extLst>
      <p:ext uri="{BB962C8B-B14F-4D97-AF65-F5344CB8AC3E}">
        <p14:creationId xmlns:p14="http://schemas.microsoft.com/office/powerpoint/2010/main" val="3699204838"/>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774782" y="1481138"/>
            <a:ext cx="9258300" cy="7310438"/>
          </a:xfrm>
        </p:spPr>
        <p:txBody>
          <a:bodyPr anchor="t"/>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r>
              <a:rPr lang="en-US"/>
              <a:t>Click icon to add picture</a:t>
            </a:r>
            <a:endParaRPr lang="en-US" dirty="0"/>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15FE2648-A597-3A43-900B-41D6CE670EBD}" type="datetimeFigureOut">
              <a:rPr lang="en-US" smtClean="0"/>
              <a:pPr>
                <a:defRPr/>
              </a:pPr>
              <a:t>2/10/25</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D7ED9E13-96FD-184A-82E9-833B536F63FF}" type="slidenum">
              <a:rPr lang="en-US" smtClean="0"/>
              <a:pPr>
                <a:defRPr/>
              </a:pPr>
              <a:t>‹#›</a:t>
            </a:fld>
            <a:endParaRPr lang="en-US"/>
          </a:p>
        </p:txBody>
      </p:sp>
    </p:spTree>
    <p:extLst>
      <p:ext uri="{BB962C8B-B14F-4D97-AF65-F5344CB8AC3E}">
        <p14:creationId xmlns:p14="http://schemas.microsoft.com/office/powerpoint/2010/main" val="3656083629"/>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fld id="{F1D63D99-5C62-DC42-A320-1E156DD06087}" type="datetimeFigureOut">
              <a:rPr lang="en-US" smtClean="0"/>
              <a:pPr>
                <a:defRPr/>
              </a:pPr>
              <a:t>2/10/25</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A540B028-E935-DA45-8EB2-7859F942F722}" type="slidenum">
              <a:rPr lang="en-US" smtClean="0"/>
              <a:pPr>
                <a:defRPr/>
              </a:pPr>
              <a:t>‹#›</a:t>
            </a:fld>
            <a:endParaRPr lang="en-US"/>
          </a:p>
        </p:txBody>
      </p:sp>
    </p:spTree>
    <p:extLst>
      <p:ext uri="{BB962C8B-B14F-4D97-AF65-F5344CB8AC3E}">
        <p14:creationId xmlns:p14="http://schemas.microsoft.com/office/powerpoint/2010/main" val="3826576762"/>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87350" y="547687"/>
            <a:ext cx="3943350" cy="8717757"/>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57300" y="547687"/>
            <a:ext cx="11601450" cy="871775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fld id="{46453932-1979-744A-A637-3E45117EB3C5}" type="datetimeFigureOut">
              <a:rPr lang="en-US" smtClean="0"/>
              <a:pPr>
                <a:defRPr/>
              </a:pPr>
              <a:t>2/10/25</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B7DB072C-1140-BA43-BAC9-E91D32F7C7D7}" type="slidenum">
              <a:rPr lang="en-US" smtClean="0"/>
              <a:pPr>
                <a:defRPr/>
              </a:pPr>
              <a:t>‹#›</a:t>
            </a:fld>
            <a:endParaRPr lang="en-US"/>
          </a:p>
        </p:txBody>
      </p:sp>
    </p:spTree>
    <p:extLst>
      <p:ext uri="{BB962C8B-B14F-4D97-AF65-F5344CB8AC3E}">
        <p14:creationId xmlns:p14="http://schemas.microsoft.com/office/powerpoint/2010/main" val="2939555316"/>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userDrawn="1">
  <p:cSld name="3_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51DC8727-9B1A-4AE8-8F63-8B47B215D03F}" type="datetime1">
              <a:rPr lang="en-US" smtClean="0">
                <a:solidFill>
                  <a:srgbClr val="BCBCBC"/>
                </a:solidFill>
              </a:rPr>
              <a:pPr/>
              <a:t>2/10/25</a:t>
            </a:fld>
            <a:endParaRPr lang="en-US" dirty="0">
              <a:solidFill>
                <a:srgbClr val="BCBCBC"/>
              </a:solidFill>
            </a:endParaRPr>
          </a:p>
        </p:txBody>
      </p:sp>
      <p:sp>
        <p:nvSpPr>
          <p:cNvPr id="4" name="Footer Placeholder 3"/>
          <p:cNvSpPr>
            <a:spLocks noGrp="1"/>
          </p:cNvSpPr>
          <p:nvPr>
            <p:ph type="ftr" sz="quarter" idx="11"/>
          </p:nvPr>
        </p:nvSpPr>
        <p:spPr/>
        <p:txBody>
          <a:bodyPr/>
          <a:lstStyle/>
          <a:p>
            <a:r>
              <a:rPr lang="en-US">
                <a:solidFill>
                  <a:srgbClr val="BCBCBC"/>
                </a:solidFill>
              </a:rPr>
              <a:t>© 2015 lead4ward. All rights reserved.</a:t>
            </a:r>
            <a:endParaRPr lang="en-US" dirty="0">
              <a:solidFill>
                <a:srgbClr val="BCBCBC"/>
              </a:solidFill>
            </a:endParaRPr>
          </a:p>
        </p:txBody>
      </p:sp>
      <p:sp>
        <p:nvSpPr>
          <p:cNvPr id="2" name="Rectangle 1">
            <a:extLst>
              <a:ext uri="{FF2B5EF4-FFF2-40B4-BE49-F238E27FC236}">
                <a16:creationId xmlns:a16="http://schemas.microsoft.com/office/drawing/2014/main" id="{2DC655D9-1AE6-804D-92E5-6B5F33044FC0}"/>
              </a:ext>
            </a:extLst>
          </p:cNvPr>
          <p:cNvSpPr/>
          <p:nvPr userDrawn="1"/>
        </p:nvSpPr>
        <p:spPr>
          <a:xfrm>
            <a:off x="1534891" y="8156126"/>
            <a:ext cx="1306286" cy="9552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25"/>
          </a:p>
        </p:txBody>
      </p:sp>
      <p:sp>
        <p:nvSpPr>
          <p:cNvPr id="8" name="Rectangle 7">
            <a:extLst>
              <a:ext uri="{FF2B5EF4-FFF2-40B4-BE49-F238E27FC236}">
                <a16:creationId xmlns:a16="http://schemas.microsoft.com/office/drawing/2014/main" id="{145E0E7D-ECA1-1548-9652-3D671C7753EE}"/>
              </a:ext>
            </a:extLst>
          </p:cNvPr>
          <p:cNvSpPr/>
          <p:nvPr userDrawn="1"/>
        </p:nvSpPr>
        <p:spPr>
          <a:xfrm rot="19050190">
            <a:off x="530845" y="9122658"/>
            <a:ext cx="1189157" cy="7220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25"/>
          </a:p>
        </p:txBody>
      </p:sp>
    </p:spTree>
    <p:extLst>
      <p:ext uri="{BB962C8B-B14F-4D97-AF65-F5344CB8AC3E}">
        <p14:creationId xmlns:p14="http://schemas.microsoft.com/office/powerpoint/2010/main" val="3793031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65538" name="Rectangle 2"/>
          <p:cNvSpPr>
            <a:spLocks noGrp="1" noChangeArrowheads="1"/>
          </p:cNvSpPr>
          <p:nvPr>
            <p:ph type="ctrTitle"/>
          </p:nvPr>
        </p:nvSpPr>
        <p:spPr>
          <a:xfrm>
            <a:off x="1371600" y="3429000"/>
            <a:ext cx="15544800" cy="1714500"/>
          </a:xfrm>
        </p:spPr>
        <p:txBody>
          <a:bodyPr/>
          <a:lstStyle>
            <a:lvl1pPr>
              <a:defRPr/>
            </a:lvl1pPr>
          </a:lstStyle>
          <a:p>
            <a:pPr lvl="0"/>
            <a:r>
              <a:rPr lang="en-US" noProof="0"/>
              <a:t>Click to edit Master title style</a:t>
            </a:r>
          </a:p>
        </p:txBody>
      </p:sp>
      <p:sp>
        <p:nvSpPr>
          <p:cNvPr id="65539" name="Rectangle 3"/>
          <p:cNvSpPr>
            <a:spLocks noGrp="1" noChangeArrowheads="1"/>
          </p:cNvSpPr>
          <p:nvPr>
            <p:ph type="subTitle" idx="1"/>
          </p:nvPr>
        </p:nvSpPr>
        <p:spPr>
          <a:xfrm>
            <a:off x="2743200" y="5829300"/>
            <a:ext cx="12801600" cy="2628900"/>
          </a:xfrm>
        </p:spPr>
        <p:txBody>
          <a:bodyPr/>
          <a:lstStyle>
            <a:lvl1pPr marL="0" indent="0" algn="ctr">
              <a:buFontTx/>
              <a:buNone/>
              <a:defRPr/>
            </a:lvl1pPr>
          </a:lstStyle>
          <a:p>
            <a:pPr lvl="0"/>
            <a:r>
              <a:rPr lang="en-US" noProof="0"/>
              <a:t>Click to edit Master subtitle style</a:t>
            </a:r>
          </a:p>
        </p:txBody>
      </p:sp>
      <p:sp>
        <p:nvSpPr>
          <p:cNvPr id="65540" name="Rectangle 4"/>
          <p:cNvSpPr>
            <a:spLocks noGrp="1" noChangeArrowheads="1"/>
          </p:cNvSpPr>
          <p:nvPr>
            <p:ph type="dt" sz="half" idx="2"/>
          </p:nvPr>
        </p:nvSpPr>
        <p:spPr/>
        <p:txBody>
          <a:bodyPr/>
          <a:lstStyle>
            <a:lvl1pPr>
              <a:defRPr/>
            </a:lvl1pPr>
          </a:lstStyle>
          <a:p>
            <a:endParaRPr lang="en-US">
              <a:solidFill>
                <a:srgbClr val="000000"/>
              </a:solidFill>
              <a:ea typeface="Osaka"/>
              <a:cs typeface="Osaka"/>
            </a:endParaRPr>
          </a:p>
        </p:txBody>
      </p:sp>
      <p:sp>
        <p:nvSpPr>
          <p:cNvPr id="65541" name="Rectangle 5"/>
          <p:cNvSpPr>
            <a:spLocks noGrp="1" noChangeArrowheads="1"/>
          </p:cNvSpPr>
          <p:nvPr>
            <p:ph type="ftr" sz="quarter" idx="3"/>
          </p:nvPr>
        </p:nvSpPr>
        <p:spPr/>
        <p:txBody>
          <a:bodyPr/>
          <a:lstStyle>
            <a:lvl1pPr>
              <a:defRPr/>
            </a:lvl1pPr>
          </a:lstStyle>
          <a:p>
            <a:endParaRPr lang="en-US">
              <a:solidFill>
                <a:srgbClr val="000000"/>
              </a:solidFill>
              <a:ea typeface="Osaka"/>
              <a:cs typeface="Osaka"/>
            </a:endParaRPr>
          </a:p>
        </p:txBody>
      </p:sp>
      <p:sp>
        <p:nvSpPr>
          <p:cNvPr id="65542" name="Rectangle 6"/>
          <p:cNvSpPr>
            <a:spLocks noGrp="1" noChangeArrowheads="1"/>
          </p:cNvSpPr>
          <p:nvPr>
            <p:ph type="sldNum" sz="quarter" idx="4"/>
          </p:nvPr>
        </p:nvSpPr>
        <p:spPr/>
        <p:txBody>
          <a:bodyPr/>
          <a:lstStyle>
            <a:lvl1pPr>
              <a:defRPr/>
            </a:lvl1pPr>
          </a:lstStyle>
          <a:p>
            <a:fld id="{952DEDC4-5D15-FD4C-A797-A6F0A49D21A9}" type="slidenum">
              <a:rPr lang="en-US">
                <a:solidFill>
                  <a:srgbClr val="000000"/>
                </a:solidFill>
                <a:ea typeface="Osaka"/>
                <a:cs typeface="Osaka"/>
              </a:rPr>
              <a:pPr/>
              <a:t>‹#›</a:t>
            </a:fld>
            <a:endParaRPr lang="en-US">
              <a:solidFill>
                <a:srgbClr val="000000"/>
              </a:solidFill>
              <a:ea typeface="Osaka"/>
              <a:cs typeface="Osaka"/>
            </a:endParaRPr>
          </a:p>
        </p:txBody>
      </p:sp>
    </p:spTree>
    <p:extLst>
      <p:ext uri="{BB962C8B-B14F-4D97-AF65-F5344CB8AC3E}">
        <p14:creationId xmlns:p14="http://schemas.microsoft.com/office/powerpoint/2010/main" val="3841306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9682" y="547694"/>
            <a:ext cx="15773400" cy="1988345"/>
          </a:xfrm>
        </p:spPr>
        <p:txBody>
          <a:bodyPr/>
          <a:lstStyle/>
          <a:p>
            <a:r>
              <a:rPr lang="en-US"/>
              <a:t>Click to edit Master title style</a:t>
            </a:r>
            <a:endParaRPr lang="en-US" dirty="0"/>
          </a:p>
        </p:txBody>
      </p:sp>
      <p:sp>
        <p:nvSpPr>
          <p:cNvPr id="3" name="Text Placeholder 2"/>
          <p:cNvSpPr>
            <a:spLocks noGrp="1"/>
          </p:cNvSpPr>
          <p:nvPr>
            <p:ph type="body" idx="1"/>
          </p:nvPr>
        </p:nvSpPr>
        <p:spPr>
          <a:xfrm>
            <a:off x="1259684" y="2521745"/>
            <a:ext cx="7736681" cy="1235868"/>
          </a:xfrm>
        </p:spPr>
        <p:txBody>
          <a:bodyPr anchor="b"/>
          <a:lstStyle>
            <a:lvl1pPr marL="0" indent="0">
              <a:buNone/>
              <a:defRPr sz="2700" b="1"/>
            </a:lvl1pPr>
            <a:lvl2pPr marL="514350" indent="0">
              <a:buNone/>
              <a:defRPr sz="2250" b="1"/>
            </a:lvl2pPr>
            <a:lvl3pPr marL="1028700" indent="0">
              <a:buNone/>
              <a:defRPr sz="2025" b="1"/>
            </a:lvl3pPr>
            <a:lvl4pPr marL="1543050" indent="0">
              <a:buNone/>
              <a:defRPr sz="1800" b="1"/>
            </a:lvl4pPr>
            <a:lvl5pPr marL="2057400" indent="0">
              <a:buNone/>
              <a:defRPr sz="1800" b="1"/>
            </a:lvl5pPr>
            <a:lvl6pPr marL="2571750" indent="0">
              <a:buNone/>
              <a:defRPr sz="1800" b="1"/>
            </a:lvl6pPr>
            <a:lvl7pPr marL="3086100" indent="0">
              <a:buNone/>
              <a:defRPr sz="1800" b="1"/>
            </a:lvl7pPr>
            <a:lvl8pPr marL="3600450" indent="0">
              <a:buNone/>
              <a:defRPr sz="1800" b="1"/>
            </a:lvl8pPr>
            <a:lvl9pPr marL="4114800" indent="0">
              <a:buNone/>
              <a:defRPr sz="1800" b="1"/>
            </a:lvl9pPr>
          </a:lstStyle>
          <a:p>
            <a:pPr lvl="0"/>
            <a:r>
              <a:rPr lang="en-US"/>
              <a:t>Click to edit Master text styles</a:t>
            </a:r>
          </a:p>
        </p:txBody>
      </p:sp>
      <p:sp>
        <p:nvSpPr>
          <p:cNvPr id="4" name="Content Placeholder 3"/>
          <p:cNvSpPr>
            <a:spLocks noGrp="1"/>
          </p:cNvSpPr>
          <p:nvPr>
            <p:ph sz="half" idx="2"/>
          </p:nvPr>
        </p:nvSpPr>
        <p:spPr>
          <a:xfrm>
            <a:off x="1259684" y="3757613"/>
            <a:ext cx="7736681" cy="55268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9258303" y="2521745"/>
            <a:ext cx="7774782" cy="1235868"/>
          </a:xfrm>
        </p:spPr>
        <p:txBody>
          <a:bodyPr anchor="b"/>
          <a:lstStyle>
            <a:lvl1pPr marL="0" indent="0">
              <a:buNone/>
              <a:defRPr sz="2700" b="1"/>
            </a:lvl1pPr>
            <a:lvl2pPr marL="514350" indent="0">
              <a:buNone/>
              <a:defRPr sz="2250" b="1"/>
            </a:lvl2pPr>
            <a:lvl3pPr marL="1028700" indent="0">
              <a:buNone/>
              <a:defRPr sz="2025" b="1"/>
            </a:lvl3pPr>
            <a:lvl4pPr marL="1543050" indent="0">
              <a:buNone/>
              <a:defRPr sz="1800" b="1"/>
            </a:lvl4pPr>
            <a:lvl5pPr marL="2057400" indent="0">
              <a:buNone/>
              <a:defRPr sz="1800" b="1"/>
            </a:lvl5pPr>
            <a:lvl6pPr marL="2571750" indent="0">
              <a:buNone/>
              <a:defRPr sz="1800" b="1"/>
            </a:lvl6pPr>
            <a:lvl7pPr marL="3086100" indent="0">
              <a:buNone/>
              <a:defRPr sz="1800" b="1"/>
            </a:lvl7pPr>
            <a:lvl8pPr marL="3600450" indent="0">
              <a:buNone/>
              <a:defRPr sz="1800" b="1"/>
            </a:lvl8pPr>
            <a:lvl9pPr marL="4114800" indent="0">
              <a:buNone/>
              <a:defRPr sz="1800" b="1"/>
            </a:lvl9pPr>
          </a:lstStyle>
          <a:p>
            <a:pPr lvl="0"/>
            <a:r>
              <a:rPr lang="en-US"/>
              <a:t>Click to edit Master text styles</a:t>
            </a:r>
          </a:p>
        </p:txBody>
      </p:sp>
      <p:sp>
        <p:nvSpPr>
          <p:cNvPr id="6" name="Content Placeholder 5"/>
          <p:cNvSpPr>
            <a:spLocks noGrp="1"/>
          </p:cNvSpPr>
          <p:nvPr>
            <p:ph sz="quarter" idx="4"/>
          </p:nvPr>
        </p:nvSpPr>
        <p:spPr>
          <a:xfrm>
            <a:off x="9258303" y="3757613"/>
            <a:ext cx="7774782" cy="55268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63B1432-A789-480F-B62D-C8B6B1BA0A8D}" type="datetimeFigureOut">
              <a:rPr lang="en-US" smtClean="0"/>
              <a:t>2/10/25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2DFADBE-B7BA-473D-BCE6-EEBCF1351C78}" type="slidenum">
              <a:rPr lang="en-US" smtClean="0"/>
              <a:t>‹#›</a:t>
            </a:fld>
            <a:endParaRPr lang="en-US"/>
          </a:p>
        </p:txBody>
      </p:sp>
    </p:spTree>
    <p:extLst>
      <p:ext uri="{BB962C8B-B14F-4D97-AF65-F5344CB8AC3E}">
        <p14:creationId xmlns:p14="http://schemas.microsoft.com/office/powerpoint/2010/main" val="1385677738"/>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solidFill>
                <a:srgbClr val="000000"/>
              </a:solidFill>
              <a:ea typeface="Osaka"/>
              <a:cs typeface="Osaka"/>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a typeface="Osaka"/>
              <a:cs typeface="Osaka"/>
            </a:endParaRPr>
          </a:p>
        </p:txBody>
      </p:sp>
      <p:sp>
        <p:nvSpPr>
          <p:cNvPr id="6" name="Slide Number Placeholder 5"/>
          <p:cNvSpPr>
            <a:spLocks noGrp="1"/>
          </p:cNvSpPr>
          <p:nvPr>
            <p:ph type="sldNum" sz="quarter" idx="12"/>
          </p:nvPr>
        </p:nvSpPr>
        <p:spPr/>
        <p:txBody>
          <a:bodyPr/>
          <a:lstStyle>
            <a:lvl1pPr>
              <a:defRPr/>
            </a:lvl1pPr>
          </a:lstStyle>
          <a:p>
            <a:fld id="{3BC1B4C4-2D8B-7C40-BCCA-02F4527E38B7}" type="slidenum">
              <a:rPr lang="en-US">
                <a:solidFill>
                  <a:srgbClr val="000000"/>
                </a:solidFill>
                <a:ea typeface="Osaka"/>
                <a:cs typeface="Osaka"/>
              </a:rPr>
              <a:pPr/>
              <a:t>‹#›</a:t>
            </a:fld>
            <a:endParaRPr lang="en-US">
              <a:solidFill>
                <a:srgbClr val="000000"/>
              </a:solidFill>
              <a:ea typeface="Osaka"/>
              <a:cs typeface="Osaka"/>
            </a:endParaRPr>
          </a:p>
        </p:txBody>
      </p:sp>
    </p:spTree>
    <p:extLst>
      <p:ext uri="{BB962C8B-B14F-4D97-AF65-F5344CB8AC3E}">
        <p14:creationId xmlns:p14="http://schemas.microsoft.com/office/powerpoint/2010/main" val="3417726779"/>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44626" y="6610355"/>
            <a:ext cx="15544800" cy="2043113"/>
          </a:xfrm>
        </p:spPr>
        <p:txBody>
          <a:bodyPr anchor="t"/>
          <a:lstStyle>
            <a:lvl1pPr algn="l">
              <a:defRPr sz="6000" b="1" cap="all"/>
            </a:lvl1pPr>
          </a:lstStyle>
          <a:p>
            <a:r>
              <a:rPr lang="en-US"/>
              <a:t>Click to edit Master title style</a:t>
            </a:r>
          </a:p>
        </p:txBody>
      </p:sp>
      <p:sp>
        <p:nvSpPr>
          <p:cNvPr id="3" name="Text Placeholder 2"/>
          <p:cNvSpPr>
            <a:spLocks noGrp="1"/>
          </p:cNvSpPr>
          <p:nvPr>
            <p:ph type="body" idx="1"/>
          </p:nvPr>
        </p:nvSpPr>
        <p:spPr>
          <a:xfrm>
            <a:off x="1444626" y="4360070"/>
            <a:ext cx="15544800" cy="2250281"/>
          </a:xfrm>
        </p:spPr>
        <p:txBody>
          <a:bodyPr anchor="b"/>
          <a:lstStyle>
            <a:lvl1pPr marL="0" indent="0">
              <a:buNone/>
              <a:defRPr sz="3000"/>
            </a:lvl1pPr>
            <a:lvl2pPr marL="685800" indent="0">
              <a:buNone/>
              <a:defRPr sz="2700"/>
            </a:lvl2pPr>
            <a:lvl3pPr marL="1371600" indent="0">
              <a:buNone/>
              <a:defRPr sz="2400"/>
            </a:lvl3pPr>
            <a:lvl4pPr marL="2057400" indent="0">
              <a:buNone/>
              <a:defRPr sz="2100"/>
            </a:lvl4pPr>
            <a:lvl5pPr marL="2743200" indent="0">
              <a:buNone/>
              <a:defRPr sz="2100"/>
            </a:lvl5pPr>
            <a:lvl6pPr marL="3429000" indent="0">
              <a:buNone/>
              <a:defRPr sz="2100"/>
            </a:lvl6pPr>
            <a:lvl7pPr marL="4114800" indent="0">
              <a:buNone/>
              <a:defRPr sz="2100"/>
            </a:lvl7pPr>
            <a:lvl8pPr marL="4800600" indent="0">
              <a:buNone/>
              <a:defRPr sz="2100"/>
            </a:lvl8pPr>
            <a:lvl9pPr marL="5486400" indent="0">
              <a:buNone/>
              <a:defRPr sz="21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endParaRPr lang="en-US">
              <a:solidFill>
                <a:srgbClr val="000000"/>
              </a:solidFill>
              <a:ea typeface="Osaka"/>
              <a:cs typeface="Osaka"/>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a typeface="Osaka"/>
              <a:cs typeface="Osaka"/>
            </a:endParaRPr>
          </a:p>
        </p:txBody>
      </p:sp>
      <p:sp>
        <p:nvSpPr>
          <p:cNvPr id="6" name="Slide Number Placeholder 5"/>
          <p:cNvSpPr>
            <a:spLocks noGrp="1"/>
          </p:cNvSpPr>
          <p:nvPr>
            <p:ph type="sldNum" sz="quarter" idx="12"/>
          </p:nvPr>
        </p:nvSpPr>
        <p:spPr/>
        <p:txBody>
          <a:bodyPr/>
          <a:lstStyle>
            <a:lvl1pPr>
              <a:defRPr/>
            </a:lvl1pPr>
          </a:lstStyle>
          <a:p>
            <a:fld id="{BE6DA006-4484-4548-BBD8-2F06F8EEE9A7}" type="slidenum">
              <a:rPr lang="en-US">
                <a:solidFill>
                  <a:srgbClr val="000000"/>
                </a:solidFill>
                <a:ea typeface="Osaka"/>
                <a:cs typeface="Osaka"/>
              </a:rPr>
              <a:pPr/>
              <a:t>‹#›</a:t>
            </a:fld>
            <a:endParaRPr lang="en-US">
              <a:solidFill>
                <a:srgbClr val="000000"/>
              </a:solidFill>
              <a:ea typeface="Osaka"/>
              <a:cs typeface="Osaka"/>
            </a:endParaRPr>
          </a:p>
        </p:txBody>
      </p:sp>
    </p:spTree>
    <p:extLst>
      <p:ext uri="{BB962C8B-B14F-4D97-AF65-F5344CB8AC3E}">
        <p14:creationId xmlns:p14="http://schemas.microsoft.com/office/powerpoint/2010/main" val="1541309801"/>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371600" y="2971800"/>
            <a:ext cx="7620000" cy="6172200"/>
          </a:xfrm>
        </p:spPr>
        <p:txBody>
          <a:bodyPr/>
          <a:lstStyle>
            <a:lvl1pPr>
              <a:defRPr sz="4200"/>
            </a:lvl1pPr>
            <a:lvl2pPr>
              <a:defRPr sz="3600"/>
            </a:lvl2pPr>
            <a:lvl3pPr>
              <a:defRPr sz="30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9296400" y="2971800"/>
            <a:ext cx="7620000" cy="6172200"/>
          </a:xfrm>
        </p:spPr>
        <p:txBody>
          <a:bodyPr/>
          <a:lstStyle>
            <a:lvl1pPr>
              <a:defRPr sz="4200"/>
            </a:lvl1pPr>
            <a:lvl2pPr>
              <a:defRPr sz="3600"/>
            </a:lvl2pPr>
            <a:lvl3pPr>
              <a:defRPr sz="30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a typeface="Osaka"/>
              <a:cs typeface="Osaka"/>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a typeface="Osaka"/>
              <a:cs typeface="Osaka"/>
            </a:endParaRPr>
          </a:p>
        </p:txBody>
      </p:sp>
      <p:sp>
        <p:nvSpPr>
          <p:cNvPr id="7" name="Slide Number Placeholder 6"/>
          <p:cNvSpPr>
            <a:spLocks noGrp="1"/>
          </p:cNvSpPr>
          <p:nvPr>
            <p:ph type="sldNum" sz="quarter" idx="12"/>
          </p:nvPr>
        </p:nvSpPr>
        <p:spPr/>
        <p:txBody>
          <a:bodyPr/>
          <a:lstStyle>
            <a:lvl1pPr>
              <a:defRPr/>
            </a:lvl1pPr>
          </a:lstStyle>
          <a:p>
            <a:fld id="{DB7456A4-AE9F-DC45-8F27-B2CC229C7B43}" type="slidenum">
              <a:rPr lang="en-US">
                <a:solidFill>
                  <a:srgbClr val="000000"/>
                </a:solidFill>
                <a:ea typeface="Osaka"/>
                <a:cs typeface="Osaka"/>
              </a:rPr>
              <a:pPr/>
              <a:t>‹#›</a:t>
            </a:fld>
            <a:endParaRPr lang="en-US">
              <a:solidFill>
                <a:srgbClr val="000000"/>
              </a:solidFill>
              <a:ea typeface="Osaka"/>
              <a:cs typeface="Osaka"/>
            </a:endParaRPr>
          </a:p>
        </p:txBody>
      </p:sp>
    </p:spTree>
    <p:extLst>
      <p:ext uri="{BB962C8B-B14F-4D97-AF65-F5344CB8AC3E}">
        <p14:creationId xmlns:p14="http://schemas.microsoft.com/office/powerpoint/2010/main" val="2475058493"/>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411957"/>
            <a:ext cx="16459200" cy="17145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914403" y="2302670"/>
            <a:ext cx="8080376" cy="959643"/>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4" name="Content Placeholder 3"/>
          <p:cNvSpPr>
            <a:spLocks noGrp="1"/>
          </p:cNvSpPr>
          <p:nvPr>
            <p:ph sz="half" idx="2"/>
          </p:nvPr>
        </p:nvSpPr>
        <p:spPr>
          <a:xfrm>
            <a:off x="914403" y="3262312"/>
            <a:ext cx="8080376" cy="5926932"/>
          </a:xfrm>
        </p:spPr>
        <p:txBody>
          <a:bodyPr/>
          <a:lstStyle>
            <a:lvl1pPr>
              <a:defRPr sz="3600"/>
            </a:lvl1pPr>
            <a:lvl2pPr>
              <a:defRPr sz="30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9290053" y="2302670"/>
            <a:ext cx="8083550" cy="959643"/>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6" name="Content Placeholder 5"/>
          <p:cNvSpPr>
            <a:spLocks noGrp="1"/>
          </p:cNvSpPr>
          <p:nvPr>
            <p:ph sz="quarter" idx="4"/>
          </p:nvPr>
        </p:nvSpPr>
        <p:spPr>
          <a:xfrm>
            <a:off x="9290053" y="3262312"/>
            <a:ext cx="8083550" cy="5926932"/>
          </a:xfrm>
        </p:spPr>
        <p:txBody>
          <a:bodyPr/>
          <a:lstStyle>
            <a:lvl1pPr>
              <a:defRPr sz="3600"/>
            </a:lvl1pPr>
            <a:lvl2pPr>
              <a:defRPr sz="30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endParaRPr lang="en-US">
              <a:solidFill>
                <a:srgbClr val="000000"/>
              </a:solidFill>
              <a:ea typeface="Osaka"/>
              <a:cs typeface="Osaka"/>
            </a:endParaRPr>
          </a:p>
        </p:txBody>
      </p:sp>
      <p:sp>
        <p:nvSpPr>
          <p:cNvPr id="8" name="Footer Placeholder 7"/>
          <p:cNvSpPr>
            <a:spLocks noGrp="1"/>
          </p:cNvSpPr>
          <p:nvPr>
            <p:ph type="ftr" sz="quarter" idx="11"/>
          </p:nvPr>
        </p:nvSpPr>
        <p:spPr/>
        <p:txBody>
          <a:bodyPr/>
          <a:lstStyle>
            <a:lvl1pPr>
              <a:defRPr/>
            </a:lvl1pPr>
          </a:lstStyle>
          <a:p>
            <a:endParaRPr lang="en-US">
              <a:solidFill>
                <a:srgbClr val="000000"/>
              </a:solidFill>
              <a:ea typeface="Osaka"/>
              <a:cs typeface="Osaka"/>
            </a:endParaRPr>
          </a:p>
        </p:txBody>
      </p:sp>
      <p:sp>
        <p:nvSpPr>
          <p:cNvPr id="9" name="Slide Number Placeholder 8"/>
          <p:cNvSpPr>
            <a:spLocks noGrp="1"/>
          </p:cNvSpPr>
          <p:nvPr>
            <p:ph type="sldNum" sz="quarter" idx="12"/>
          </p:nvPr>
        </p:nvSpPr>
        <p:spPr/>
        <p:txBody>
          <a:bodyPr/>
          <a:lstStyle>
            <a:lvl1pPr>
              <a:defRPr/>
            </a:lvl1pPr>
          </a:lstStyle>
          <a:p>
            <a:fld id="{EE51CEF1-7EFD-3845-B8EC-2F12FF7FD112}" type="slidenum">
              <a:rPr lang="en-US">
                <a:solidFill>
                  <a:srgbClr val="000000"/>
                </a:solidFill>
                <a:ea typeface="Osaka"/>
                <a:cs typeface="Osaka"/>
              </a:rPr>
              <a:pPr/>
              <a:t>‹#›</a:t>
            </a:fld>
            <a:endParaRPr lang="en-US">
              <a:solidFill>
                <a:srgbClr val="000000"/>
              </a:solidFill>
              <a:ea typeface="Osaka"/>
              <a:cs typeface="Osaka"/>
            </a:endParaRPr>
          </a:p>
        </p:txBody>
      </p:sp>
    </p:spTree>
    <p:extLst>
      <p:ext uri="{BB962C8B-B14F-4D97-AF65-F5344CB8AC3E}">
        <p14:creationId xmlns:p14="http://schemas.microsoft.com/office/powerpoint/2010/main" val="639471765"/>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endParaRPr lang="en-US">
              <a:solidFill>
                <a:srgbClr val="000000"/>
              </a:solidFill>
              <a:ea typeface="Osaka"/>
              <a:cs typeface="Osaka"/>
            </a:endParaRPr>
          </a:p>
        </p:txBody>
      </p:sp>
      <p:sp>
        <p:nvSpPr>
          <p:cNvPr id="4" name="Footer Placeholder 3"/>
          <p:cNvSpPr>
            <a:spLocks noGrp="1"/>
          </p:cNvSpPr>
          <p:nvPr>
            <p:ph type="ftr" sz="quarter" idx="11"/>
          </p:nvPr>
        </p:nvSpPr>
        <p:spPr/>
        <p:txBody>
          <a:bodyPr/>
          <a:lstStyle>
            <a:lvl1pPr>
              <a:defRPr/>
            </a:lvl1pPr>
          </a:lstStyle>
          <a:p>
            <a:endParaRPr lang="en-US">
              <a:solidFill>
                <a:srgbClr val="000000"/>
              </a:solidFill>
              <a:ea typeface="Osaka"/>
              <a:cs typeface="Osaka"/>
            </a:endParaRPr>
          </a:p>
        </p:txBody>
      </p:sp>
      <p:sp>
        <p:nvSpPr>
          <p:cNvPr id="5" name="Slide Number Placeholder 4"/>
          <p:cNvSpPr>
            <a:spLocks noGrp="1"/>
          </p:cNvSpPr>
          <p:nvPr>
            <p:ph type="sldNum" sz="quarter" idx="12"/>
          </p:nvPr>
        </p:nvSpPr>
        <p:spPr/>
        <p:txBody>
          <a:bodyPr/>
          <a:lstStyle>
            <a:lvl1pPr>
              <a:defRPr/>
            </a:lvl1pPr>
          </a:lstStyle>
          <a:p>
            <a:fld id="{F7BABC05-225D-2440-AA94-C0625EBB18CB}" type="slidenum">
              <a:rPr lang="en-US">
                <a:solidFill>
                  <a:srgbClr val="000000"/>
                </a:solidFill>
                <a:ea typeface="Osaka"/>
                <a:cs typeface="Osaka"/>
              </a:rPr>
              <a:pPr/>
              <a:t>‹#›</a:t>
            </a:fld>
            <a:endParaRPr lang="en-US">
              <a:solidFill>
                <a:srgbClr val="000000"/>
              </a:solidFill>
              <a:ea typeface="Osaka"/>
              <a:cs typeface="Osaka"/>
            </a:endParaRPr>
          </a:p>
        </p:txBody>
      </p:sp>
    </p:spTree>
    <p:extLst>
      <p:ext uri="{BB962C8B-B14F-4D97-AF65-F5344CB8AC3E}">
        <p14:creationId xmlns:p14="http://schemas.microsoft.com/office/powerpoint/2010/main" val="2642767394"/>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solidFill>
                <a:srgbClr val="000000"/>
              </a:solidFill>
              <a:ea typeface="Osaka"/>
              <a:cs typeface="Osaka"/>
            </a:endParaRPr>
          </a:p>
        </p:txBody>
      </p:sp>
      <p:sp>
        <p:nvSpPr>
          <p:cNvPr id="3" name="Footer Placeholder 2"/>
          <p:cNvSpPr>
            <a:spLocks noGrp="1"/>
          </p:cNvSpPr>
          <p:nvPr>
            <p:ph type="ftr" sz="quarter" idx="11"/>
          </p:nvPr>
        </p:nvSpPr>
        <p:spPr/>
        <p:txBody>
          <a:bodyPr/>
          <a:lstStyle>
            <a:lvl1pPr>
              <a:defRPr/>
            </a:lvl1pPr>
          </a:lstStyle>
          <a:p>
            <a:endParaRPr lang="en-US">
              <a:solidFill>
                <a:srgbClr val="000000"/>
              </a:solidFill>
              <a:ea typeface="Osaka"/>
              <a:cs typeface="Osaka"/>
            </a:endParaRPr>
          </a:p>
        </p:txBody>
      </p:sp>
      <p:sp>
        <p:nvSpPr>
          <p:cNvPr id="4" name="Slide Number Placeholder 3"/>
          <p:cNvSpPr>
            <a:spLocks noGrp="1"/>
          </p:cNvSpPr>
          <p:nvPr>
            <p:ph type="sldNum" sz="quarter" idx="12"/>
          </p:nvPr>
        </p:nvSpPr>
        <p:spPr/>
        <p:txBody>
          <a:bodyPr/>
          <a:lstStyle>
            <a:lvl1pPr>
              <a:defRPr/>
            </a:lvl1pPr>
          </a:lstStyle>
          <a:p>
            <a:fld id="{E241811B-D1AA-5445-986C-68F91CA03301}" type="slidenum">
              <a:rPr lang="en-US">
                <a:solidFill>
                  <a:srgbClr val="000000"/>
                </a:solidFill>
                <a:ea typeface="Osaka"/>
                <a:cs typeface="Osaka"/>
              </a:rPr>
              <a:pPr/>
              <a:t>‹#›</a:t>
            </a:fld>
            <a:endParaRPr lang="en-US">
              <a:solidFill>
                <a:srgbClr val="000000"/>
              </a:solidFill>
              <a:ea typeface="Osaka"/>
              <a:cs typeface="Osaka"/>
            </a:endParaRPr>
          </a:p>
        </p:txBody>
      </p:sp>
    </p:spTree>
    <p:extLst>
      <p:ext uri="{BB962C8B-B14F-4D97-AF65-F5344CB8AC3E}">
        <p14:creationId xmlns:p14="http://schemas.microsoft.com/office/powerpoint/2010/main" val="2168193685"/>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3" y="409575"/>
            <a:ext cx="6016626" cy="1743075"/>
          </a:xfrm>
        </p:spPr>
        <p:txBody>
          <a:bodyPr anchor="b"/>
          <a:lstStyle>
            <a:lvl1pPr algn="l">
              <a:defRPr sz="3000" b="1"/>
            </a:lvl1pPr>
          </a:lstStyle>
          <a:p>
            <a:r>
              <a:rPr lang="en-US"/>
              <a:t>Click to edit Master title style</a:t>
            </a:r>
          </a:p>
        </p:txBody>
      </p:sp>
      <p:sp>
        <p:nvSpPr>
          <p:cNvPr id="3" name="Content Placeholder 2"/>
          <p:cNvSpPr>
            <a:spLocks noGrp="1"/>
          </p:cNvSpPr>
          <p:nvPr>
            <p:ph idx="1"/>
          </p:nvPr>
        </p:nvSpPr>
        <p:spPr>
          <a:xfrm>
            <a:off x="7150100" y="409580"/>
            <a:ext cx="10223501" cy="8779670"/>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914403" y="2152655"/>
            <a:ext cx="6016626" cy="7036595"/>
          </a:xfrm>
        </p:spPr>
        <p:txBody>
          <a:bodyPr/>
          <a:lstStyle>
            <a:lvl1pPr marL="0" indent="0">
              <a:buNone/>
              <a:defRPr sz="2100"/>
            </a:lvl1pPr>
            <a:lvl2pPr marL="685800" indent="0">
              <a:buNone/>
              <a:defRPr sz="1800"/>
            </a:lvl2pPr>
            <a:lvl3pPr marL="1371600" indent="0">
              <a:buNone/>
              <a:defRPr sz="1500"/>
            </a:lvl3pPr>
            <a:lvl4pPr marL="2057400" indent="0">
              <a:buNone/>
              <a:defRPr sz="1350"/>
            </a:lvl4pPr>
            <a:lvl5pPr marL="2743200" indent="0">
              <a:buNone/>
              <a:defRPr sz="1350"/>
            </a:lvl5pPr>
            <a:lvl6pPr marL="3429000" indent="0">
              <a:buNone/>
              <a:defRPr sz="1350"/>
            </a:lvl6pPr>
            <a:lvl7pPr marL="4114800" indent="0">
              <a:buNone/>
              <a:defRPr sz="1350"/>
            </a:lvl7pPr>
            <a:lvl8pPr marL="4800600" indent="0">
              <a:buNone/>
              <a:defRPr sz="1350"/>
            </a:lvl8pPr>
            <a:lvl9pPr marL="5486400" indent="0">
              <a:buNone/>
              <a:defRPr sz="135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a typeface="Osaka"/>
              <a:cs typeface="Osaka"/>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a typeface="Osaka"/>
              <a:cs typeface="Osaka"/>
            </a:endParaRPr>
          </a:p>
        </p:txBody>
      </p:sp>
      <p:sp>
        <p:nvSpPr>
          <p:cNvPr id="7" name="Slide Number Placeholder 6"/>
          <p:cNvSpPr>
            <a:spLocks noGrp="1"/>
          </p:cNvSpPr>
          <p:nvPr>
            <p:ph type="sldNum" sz="quarter" idx="12"/>
          </p:nvPr>
        </p:nvSpPr>
        <p:spPr/>
        <p:txBody>
          <a:bodyPr/>
          <a:lstStyle>
            <a:lvl1pPr>
              <a:defRPr/>
            </a:lvl1pPr>
          </a:lstStyle>
          <a:p>
            <a:fld id="{9B8EA861-C2D2-B547-BD9C-D8CD4A46239A}" type="slidenum">
              <a:rPr lang="en-US">
                <a:solidFill>
                  <a:srgbClr val="000000"/>
                </a:solidFill>
                <a:ea typeface="Osaka"/>
                <a:cs typeface="Osaka"/>
              </a:rPr>
              <a:pPr/>
              <a:t>‹#›</a:t>
            </a:fld>
            <a:endParaRPr lang="en-US">
              <a:solidFill>
                <a:srgbClr val="000000"/>
              </a:solidFill>
              <a:ea typeface="Osaka"/>
              <a:cs typeface="Osaka"/>
            </a:endParaRPr>
          </a:p>
        </p:txBody>
      </p:sp>
    </p:spTree>
    <p:extLst>
      <p:ext uri="{BB962C8B-B14F-4D97-AF65-F5344CB8AC3E}">
        <p14:creationId xmlns:p14="http://schemas.microsoft.com/office/powerpoint/2010/main" val="543506503"/>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584576" y="7200900"/>
            <a:ext cx="10972800" cy="850107"/>
          </a:xfrm>
        </p:spPr>
        <p:txBody>
          <a:bodyPr anchor="b"/>
          <a:lstStyle>
            <a:lvl1pPr algn="l">
              <a:defRPr sz="3000" b="1"/>
            </a:lvl1pPr>
          </a:lstStyle>
          <a:p>
            <a:r>
              <a:rPr lang="en-US"/>
              <a:t>Click to edit Master title style</a:t>
            </a:r>
          </a:p>
        </p:txBody>
      </p:sp>
      <p:sp>
        <p:nvSpPr>
          <p:cNvPr id="3" name="Picture Placeholder 2"/>
          <p:cNvSpPr>
            <a:spLocks noGrp="1"/>
          </p:cNvSpPr>
          <p:nvPr>
            <p:ph type="pic" idx="1"/>
          </p:nvPr>
        </p:nvSpPr>
        <p:spPr>
          <a:xfrm>
            <a:off x="3584576" y="919162"/>
            <a:ext cx="10972800" cy="6172200"/>
          </a:xfrm>
        </p:spPr>
        <p:txBody>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endParaRPr lang="en-US"/>
          </a:p>
        </p:txBody>
      </p:sp>
      <p:sp>
        <p:nvSpPr>
          <p:cNvPr id="4" name="Text Placeholder 3"/>
          <p:cNvSpPr>
            <a:spLocks noGrp="1"/>
          </p:cNvSpPr>
          <p:nvPr>
            <p:ph type="body" sz="half" idx="2"/>
          </p:nvPr>
        </p:nvSpPr>
        <p:spPr>
          <a:xfrm>
            <a:off x="3584576" y="8051007"/>
            <a:ext cx="10972800" cy="1207293"/>
          </a:xfrm>
        </p:spPr>
        <p:txBody>
          <a:bodyPr/>
          <a:lstStyle>
            <a:lvl1pPr marL="0" indent="0">
              <a:buNone/>
              <a:defRPr sz="2100"/>
            </a:lvl1pPr>
            <a:lvl2pPr marL="685800" indent="0">
              <a:buNone/>
              <a:defRPr sz="1800"/>
            </a:lvl2pPr>
            <a:lvl3pPr marL="1371600" indent="0">
              <a:buNone/>
              <a:defRPr sz="1500"/>
            </a:lvl3pPr>
            <a:lvl4pPr marL="2057400" indent="0">
              <a:buNone/>
              <a:defRPr sz="1350"/>
            </a:lvl4pPr>
            <a:lvl5pPr marL="2743200" indent="0">
              <a:buNone/>
              <a:defRPr sz="1350"/>
            </a:lvl5pPr>
            <a:lvl6pPr marL="3429000" indent="0">
              <a:buNone/>
              <a:defRPr sz="1350"/>
            </a:lvl6pPr>
            <a:lvl7pPr marL="4114800" indent="0">
              <a:buNone/>
              <a:defRPr sz="1350"/>
            </a:lvl7pPr>
            <a:lvl8pPr marL="4800600" indent="0">
              <a:buNone/>
              <a:defRPr sz="1350"/>
            </a:lvl8pPr>
            <a:lvl9pPr marL="5486400" indent="0">
              <a:buNone/>
              <a:defRPr sz="135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a typeface="Osaka"/>
              <a:cs typeface="Osaka"/>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a typeface="Osaka"/>
              <a:cs typeface="Osaka"/>
            </a:endParaRPr>
          </a:p>
        </p:txBody>
      </p:sp>
      <p:sp>
        <p:nvSpPr>
          <p:cNvPr id="7" name="Slide Number Placeholder 6"/>
          <p:cNvSpPr>
            <a:spLocks noGrp="1"/>
          </p:cNvSpPr>
          <p:nvPr>
            <p:ph type="sldNum" sz="quarter" idx="12"/>
          </p:nvPr>
        </p:nvSpPr>
        <p:spPr/>
        <p:txBody>
          <a:bodyPr/>
          <a:lstStyle>
            <a:lvl1pPr>
              <a:defRPr/>
            </a:lvl1pPr>
          </a:lstStyle>
          <a:p>
            <a:fld id="{C4909393-3F17-304A-B42F-335B00DCD6A2}" type="slidenum">
              <a:rPr lang="en-US">
                <a:solidFill>
                  <a:srgbClr val="000000"/>
                </a:solidFill>
                <a:ea typeface="Osaka"/>
                <a:cs typeface="Osaka"/>
              </a:rPr>
              <a:pPr/>
              <a:t>‹#›</a:t>
            </a:fld>
            <a:endParaRPr lang="en-US">
              <a:solidFill>
                <a:srgbClr val="000000"/>
              </a:solidFill>
              <a:ea typeface="Osaka"/>
              <a:cs typeface="Osaka"/>
            </a:endParaRPr>
          </a:p>
        </p:txBody>
      </p:sp>
    </p:spTree>
    <p:extLst>
      <p:ext uri="{BB962C8B-B14F-4D97-AF65-F5344CB8AC3E}">
        <p14:creationId xmlns:p14="http://schemas.microsoft.com/office/powerpoint/2010/main" val="3869116286"/>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solidFill>
                <a:srgbClr val="000000"/>
              </a:solidFill>
              <a:ea typeface="Osaka"/>
              <a:cs typeface="Osaka"/>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a typeface="Osaka"/>
              <a:cs typeface="Osaka"/>
            </a:endParaRPr>
          </a:p>
        </p:txBody>
      </p:sp>
      <p:sp>
        <p:nvSpPr>
          <p:cNvPr id="6" name="Slide Number Placeholder 5"/>
          <p:cNvSpPr>
            <a:spLocks noGrp="1"/>
          </p:cNvSpPr>
          <p:nvPr>
            <p:ph type="sldNum" sz="quarter" idx="12"/>
          </p:nvPr>
        </p:nvSpPr>
        <p:spPr/>
        <p:txBody>
          <a:bodyPr/>
          <a:lstStyle>
            <a:lvl1pPr>
              <a:defRPr/>
            </a:lvl1pPr>
          </a:lstStyle>
          <a:p>
            <a:fld id="{2447D096-38E0-AE47-B611-C56344C902A4}" type="slidenum">
              <a:rPr lang="en-US">
                <a:solidFill>
                  <a:srgbClr val="000000"/>
                </a:solidFill>
                <a:ea typeface="Osaka"/>
                <a:cs typeface="Osaka"/>
              </a:rPr>
              <a:pPr/>
              <a:t>‹#›</a:t>
            </a:fld>
            <a:endParaRPr lang="en-US">
              <a:solidFill>
                <a:srgbClr val="000000"/>
              </a:solidFill>
              <a:ea typeface="Osaka"/>
              <a:cs typeface="Osaka"/>
            </a:endParaRPr>
          </a:p>
        </p:txBody>
      </p:sp>
    </p:spTree>
    <p:extLst>
      <p:ext uri="{BB962C8B-B14F-4D97-AF65-F5344CB8AC3E}">
        <p14:creationId xmlns:p14="http://schemas.microsoft.com/office/powerpoint/2010/main" val="214979331"/>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30200" y="914400"/>
            <a:ext cx="3886200" cy="82296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371600" y="914400"/>
            <a:ext cx="11353800" cy="82296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solidFill>
                <a:srgbClr val="000000"/>
              </a:solidFill>
              <a:ea typeface="Osaka"/>
              <a:cs typeface="Osaka"/>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a typeface="Osaka"/>
              <a:cs typeface="Osaka"/>
            </a:endParaRPr>
          </a:p>
        </p:txBody>
      </p:sp>
      <p:sp>
        <p:nvSpPr>
          <p:cNvPr id="6" name="Slide Number Placeholder 5"/>
          <p:cNvSpPr>
            <a:spLocks noGrp="1"/>
          </p:cNvSpPr>
          <p:nvPr>
            <p:ph type="sldNum" sz="quarter" idx="12"/>
          </p:nvPr>
        </p:nvSpPr>
        <p:spPr/>
        <p:txBody>
          <a:bodyPr/>
          <a:lstStyle>
            <a:lvl1pPr>
              <a:defRPr/>
            </a:lvl1pPr>
          </a:lstStyle>
          <a:p>
            <a:fld id="{72903E04-4B25-524D-8325-FFA8DBBEE910}" type="slidenum">
              <a:rPr lang="en-US">
                <a:solidFill>
                  <a:srgbClr val="000000"/>
                </a:solidFill>
                <a:ea typeface="Osaka"/>
                <a:cs typeface="Osaka"/>
              </a:rPr>
              <a:pPr/>
              <a:t>‹#›</a:t>
            </a:fld>
            <a:endParaRPr lang="en-US">
              <a:solidFill>
                <a:srgbClr val="000000"/>
              </a:solidFill>
              <a:ea typeface="Osaka"/>
              <a:cs typeface="Osaka"/>
            </a:endParaRPr>
          </a:p>
        </p:txBody>
      </p:sp>
    </p:spTree>
    <p:extLst>
      <p:ext uri="{BB962C8B-B14F-4D97-AF65-F5344CB8AC3E}">
        <p14:creationId xmlns:p14="http://schemas.microsoft.com/office/powerpoint/2010/main" val="13229543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63B1432-A789-480F-B62D-C8B6B1BA0A8D}" type="datetimeFigureOut">
              <a:rPr lang="en-US" smtClean="0"/>
              <a:t>2/10/25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2DFADBE-B7BA-473D-BCE6-EEBCF1351C78}" type="slidenum">
              <a:rPr lang="en-US" smtClean="0"/>
              <a:t>‹#›</a:t>
            </a:fld>
            <a:endParaRPr lang="en-US"/>
          </a:p>
        </p:txBody>
      </p:sp>
    </p:spTree>
    <p:extLst>
      <p:ext uri="{BB962C8B-B14F-4D97-AF65-F5344CB8AC3E}">
        <p14:creationId xmlns:p14="http://schemas.microsoft.com/office/powerpoint/2010/main" val="2075224857"/>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1371600" y="914400"/>
            <a:ext cx="15544800" cy="1714500"/>
          </a:xfrm>
        </p:spPr>
        <p:txBody>
          <a:bodyPr/>
          <a:lstStyle/>
          <a:p>
            <a:r>
              <a:rPr lang="en-US"/>
              <a:t>Click to edit Master title style</a:t>
            </a:r>
          </a:p>
        </p:txBody>
      </p:sp>
      <p:sp>
        <p:nvSpPr>
          <p:cNvPr id="3" name="Content Placeholder 2"/>
          <p:cNvSpPr>
            <a:spLocks noGrp="1"/>
          </p:cNvSpPr>
          <p:nvPr>
            <p:ph sz="half" idx="1"/>
          </p:nvPr>
        </p:nvSpPr>
        <p:spPr>
          <a:xfrm>
            <a:off x="1371600" y="2971800"/>
            <a:ext cx="7620000" cy="6172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9296400" y="2971800"/>
            <a:ext cx="7620000" cy="6172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1371600" y="9372600"/>
            <a:ext cx="3810000" cy="685800"/>
          </a:xfrm>
        </p:spPr>
        <p:txBody>
          <a:bodyPr/>
          <a:lstStyle>
            <a:lvl1pPr>
              <a:defRPr/>
            </a:lvl1pPr>
          </a:lstStyle>
          <a:p>
            <a:endParaRPr lang="en-US">
              <a:solidFill>
                <a:srgbClr val="000000"/>
              </a:solidFill>
              <a:ea typeface="Osaka"/>
              <a:cs typeface="Osaka"/>
            </a:endParaRPr>
          </a:p>
        </p:txBody>
      </p:sp>
      <p:sp>
        <p:nvSpPr>
          <p:cNvPr id="6" name="Footer Placeholder 5"/>
          <p:cNvSpPr>
            <a:spLocks noGrp="1"/>
          </p:cNvSpPr>
          <p:nvPr>
            <p:ph type="ftr" sz="quarter" idx="11"/>
          </p:nvPr>
        </p:nvSpPr>
        <p:spPr>
          <a:xfrm>
            <a:off x="6248400" y="9372600"/>
            <a:ext cx="5791200" cy="685800"/>
          </a:xfrm>
        </p:spPr>
        <p:txBody>
          <a:bodyPr/>
          <a:lstStyle>
            <a:lvl1pPr>
              <a:defRPr/>
            </a:lvl1pPr>
          </a:lstStyle>
          <a:p>
            <a:endParaRPr lang="en-US">
              <a:solidFill>
                <a:srgbClr val="000000"/>
              </a:solidFill>
              <a:ea typeface="Osaka"/>
              <a:cs typeface="Osaka"/>
            </a:endParaRPr>
          </a:p>
        </p:txBody>
      </p:sp>
      <p:sp>
        <p:nvSpPr>
          <p:cNvPr id="7" name="Slide Number Placeholder 6"/>
          <p:cNvSpPr>
            <a:spLocks noGrp="1"/>
          </p:cNvSpPr>
          <p:nvPr>
            <p:ph type="sldNum" sz="quarter" idx="12"/>
          </p:nvPr>
        </p:nvSpPr>
        <p:spPr>
          <a:xfrm>
            <a:off x="13106400" y="9372600"/>
            <a:ext cx="3810000" cy="685800"/>
          </a:xfrm>
        </p:spPr>
        <p:txBody>
          <a:bodyPr/>
          <a:lstStyle>
            <a:lvl1pPr>
              <a:defRPr/>
            </a:lvl1pPr>
          </a:lstStyle>
          <a:p>
            <a:fld id="{14439FE3-FEF7-734D-980D-9622EEAE2CB4}" type="slidenum">
              <a:rPr lang="en-US">
                <a:solidFill>
                  <a:srgbClr val="000000"/>
                </a:solidFill>
                <a:ea typeface="Osaka"/>
                <a:cs typeface="Osaka"/>
              </a:rPr>
              <a:pPr/>
              <a:t>‹#›</a:t>
            </a:fld>
            <a:endParaRPr lang="en-US">
              <a:solidFill>
                <a:srgbClr val="000000"/>
              </a:solidFill>
              <a:ea typeface="Osaka"/>
              <a:cs typeface="Osaka"/>
            </a:endParaRPr>
          </a:p>
        </p:txBody>
      </p:sp>
    </p:spTree>
    <p:extLst>
      <p:ext uri="{BB962C8B-B14F-4D97-AF65-F5344CB8AC3E}">
        <p14:creationId xmlns:p14="http://schemas.microsoft.com/office/powerpoint/2010/main" val="2328336086"/>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71600" y="914400"/>
            <a:ext cx="15544800" cy="1714500"/>
          </a:xfrm>
        </p:spPr>
        <p:txBody>
          <a:bodyPr/>
          <a:lstStyle/>
          <a:p>
            <a:r>
              <a:rPr lang="en-US"/>
              <a:t>Click to edit Master title style</a:t>
            </a:r>
          </a:p>
        </p:txBody>
      </p:sp>
      <p:sp>
        <p:nvSpPr>
          <p:cNvPr id="3" name="Text Placeholder 2"/>
          <p:cNvSpPr>
            <a:spLocks noGrp="1"/>
          </p:cNvSpPr>
          <p:nvPr>
            <p:ph type="body" sz="half" idx="1"/>
          </p:nvPr>
        </p:nvSpPr>
        <p:spPr>
          <a:xfrm>
            <a:off x="1371600" y="2971800"/>
            <a:ext cx="7620000" cy="6172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9296400" y="2971800"/>
            <a:ext cx="7620000" cy="6172200"/>
          </a:xfrm>
        </p:spPr>
        <p:txBody>
          <a:bodyPr/>
          <a:lstStyle/>
          <a:p>
            <a:endParaRPr lang="en-US"/>
          </a:p>
        </p:txBody>
      </p:sp>
      <p:sp>
        <p:nvSpPr>
          <p:cNvPr id="5" name="Date Placeholder 4"/>
          <p:cNvSpPr>
            <a:spLocks noGrp="1"/>
          </p:cNvSpPr>
          <p:nvPr>
            <p:ph type="dt" sz="half" idx="10"/>
          </p:nvPr>
        </p:nvSpPr>
        <p:spPr>
          <a:xfrm>
            <a:off x="1371600" y="9372600"/>
            <a:ext cx="3810000" cy="685800"/>
          </a:xfrm>
        </p:spPr>
        <p:txBody>
          <a:bodyPr/>
          <a:lstStyle>
            <a:lvl1pPr>
              <a:defRPr/>
            </a:lvl1pPr>
          </a:lstStyle>
          <a:p>
            <a:endParaRPr lang="en-US">
              <a:solidFill>
                <a:srgbClr val="000000"/>
              </a:solidFill>
              <a:ea typeface="Osaka"/>
              <a:cs typeface="Osaka"/>
            </a:endParaRPr>
          </a:p>
        </p:txBody>
      </p:sp>
      <p:sp>
        <p:nvSpPr>
          <p:cNvPr id="6" name="Footer Placeholder 5"/>
          <p:cNvSpPr>
            <a:spLocks noGrp="1"/>
          </p:cNvSpPr>
          <p:nvPr>
            <p:ph type="ftr" sz="quarter" idx="11"/>
          </p:nvPr>
        </p:nvSpPr>
        <p:spPr>
          <a:xfrm>
            <a:off x="6248400" y="9372600"/>
            <a:ext cx="5791200" cy="685800"/>
          </a:xfrm>
        </p:spPr>
        <p:txBody>
          <a:bodyPr/>
          <a:lstStyle>
            <a:lvl1pPr>
              <a:defRPr/>
            </a:lvl1pPr>
          </a:lstStyle>
          <a:p>
            <a:endParaRPr lang="en-US">
              <a:solidFill>
                <a:srgbClr val="000000"/>
              </a:solidFill>
              <a:ea typeface="Osaka"/>
              <a:cs typeface="Osaka"/>
            </a:endParaRPr>
          </a:p>
        </p:txBody>
      </p:sp>
      <p:sp>
        <p:nvSpPr>
          <p:cNvPr id="7" name="Slide Number Placeholder 6"/>
          <p:cNvSpPr>
            <a:spLocks noGrp="1"/>
          </p:cNvSpPr>
          <p:nvPr>
            <p:ph type="sldNum" sz="quarter" idx="12"/>
          </p:nvPr>
        </p:nvSpPr>
        <p:spPr>
          <a:xfrm>
            <a:off x="13106400" y="9372600"/>
            <a:ext cx="3810000" cy="685800"/>
          </a:xfrm>
        </p:spPr>
        <p:txBody>
          <a:bodyPr/>
          <a:lstStyle>
            <a:lvl1pPr>
              <a:defRPr/>
            </a:lvl1pPr>
          </a:lstStyle>
          <a:p>
            <a:fld id="{FC85D78A-3BDC-0D45-AC80-1F74F97497E6}" type="slidenum">
              <a:rPr lang="en-US">
                <a:solidFill>
                  <a:srgbClr val="000000"/>
                </a:solidFill>
                <a:ea typeface="Osaka"/>
                <a:cs typeface="Osaka"/>
              </a:rPr>
              <a:pPr/>
              <a:t>‹#›</a:t>
            </a:fld>
            <a:endParaRPr lang="en-US">
              <a:solidFill>
                <a:srgbClr val="000000"/>
              </a:solidFill>
              <a:ea typeface="Osaka"/>
              <a:cs typeface="Osaka"/>
            </a:endParaRPr>
          </a:p>
        </p:txBody>
      </p:sp>
    </p:spTree>
    <p:extLst>
      <p:ext uri="{BB962C8B-B14F-4D97-AF65-F5344CB8AC3E}">
        <p14:creationId xmlns:p14="http://schemas.microsoft.com/office/powerpoint/2010/main" val="1519120469"/>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txAndMedia" preserve="1">
  <p:cSld name="Title, Text and Media Clip">
    <p:spTree>
      <p:nvGrpSpPr>
        <p:cNvPr id="1" name=""/>
        <p:cNvGrpSpPr/>
        <p:nvPr/>
      </p:nvGrpSpPr>
      <p:grpSpPr>
        <a:xfrm>
          <a:off x="0" y="0"/>
          <a:ext cx="0" cy="0"/>
          <a:chOff x="0" y="0"/>
          <a:chExt cx="0" cy="0"/>
        </a:xfrm>
      </p:grpSpPr>
      <p:sp>
        <p:nvSpPr>
          <p:cNvPr id="2" name="Title 1"/>
          <p:cNvSpPr>
            <a:spLocks noGrp="1"/>
          </p:cNvSpPr>
          <p:nvPr>
            <p:ph type="title"/>
          </p:nvPr>
        </p:nvSpPr>
        <p:spPr>
          <a:xfrm>
            <a:off x="1371600" y="914400"/>
            <a:ext cx="15544800" cy="1714500"/>
          </a:xfrm>
        </p:spPr>
        <p:txBody>
          <a:bodyPr/>
          <a:lstStyle/>
          <a:p>
            <a:r>
              <a:rPr lang="en-US"/>
              <a:t>Click to edit Master title style</a:t>
            </a:r>
          </a:p>
        </p:txBody>
      </p:sp>
      <p:sp>
        <p:nvSpPr>
          <p:cNvPr id="3" name="Text Placeholder 2"/>
          <p:cNvSpPr>
            <a:spLocks noGrp="1"/>
          </p:cNvSpPr>
          <p:nvPr>
            <p:ph type="body" sz="half" idx="1"/>
          </p:nvPr>
        </p:nvSpPr>
        <p:spPr>
          <a:xfrm>
            <a:off x="1371600" y="2971800"/>
            <a:ext cx="7620000" cy="6172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Media Placeholder 3"/>
          <p:cNvSpPr>
            <a:spLocks noGrp="1"/>
          </p:cNvSpPr>
          <p:nvPr>
            <p:ph type="media" sz="half" idx="2"/>
          </p:nvPr>
        </p:nvSpPr>
        <p:spPr>
          <a:xfrm>
            <a:off x="9296400" y="2971800"/>
            <a:ext cx="7620000" cy="6172200"/>
          </a:xfrm>
        </p:spPr>
        <p:txBody>
          <a:bodyPr/>
          <a:lstStyle/>
          <a:p>
            <a:endParaRPr lang="en-US"/>
          </a:p>
        </p:txBody>
      </p:sp>
      <p:sp>
        <p:nvSpPr>
          <p:cNvPr id="5" name="Date Placeholder 4"/>
          <p:cNvSpPr>
            <a:spLocks noGrp="1"/>
          </p:cNvSpPr>
          <p:nvPr>
            <p:ph type="dt" sz="half" idx="10"/>
          </p:nvPr>
        </p:nvSpPr>
        <p:spPr>
          <a:xfrm>
            <a:off x="1371600" y="9372600"/>
            <a:ext cx="3810000" cy="685800"/>
          </a:xfrm>
        </p:spPr>
        <p:txBody>
          <a:bodyPr/>
          <a:lstStyle>
            <a:lvl1pPr>
              <a:defRPr/>
            </a:lvl1pPr>
          </a:lstStyle>
          <a:p>
            <a:endParaRPr lang="en-US">
              <a:solidFill>
                <a:srgbClr val="000000"/>
              </a:solidFill>
              <a:ea typeface="Osaka"/>
              <a:cs typeface="Osaka"/>
            </a:endParaRPr>
          </a:p>
        </p:txBody>
      </p:sp>
      <p:sp>
        <p:nvSpPr>
          <p:cNvPr id="6" name="Footer Placeholder 5"/>
          <p:cNvSpPr>
            <a:spLocks noGrp="1"/>
          </p:cNvSpPr>
          <p:nvPr>
            <p:ph type="ftr" sz="quarter" idx="11"/>
          </p:nvPr>
        </p:nvSpPr>
        <p:spPr>
          <a:xfrm>
            <a:off x="6248400" y="9372600"/>
            <a:ext cx="5791200" cy="685800"/>
          </a:xfrm>
        </p:spPr>
        <p:txBody>
          <a:bodyPr/>
          <a:lstStyle>
            <a:lvl1pPr>
              <a:defRPr/>
            </a:lvl1pPr>
          </a:lstStyle>
          <a:p>
            <a:endParaRPr lang="en-US">
              <a:solidFill>
                <a:srgbClr val="000000"/>
              </a:solidFill>
              <a:ea typeface="Osaka"/>
              <a:cs typeface="Osaka"/>
            </a:endParaRPr>
          </a:p>
        </p:txBody>
      </p:sp>
      <p:sp>
        <p:nvSpPr>
          <p:cNvPr id="7" name="Slide Number Placeholder 6"/>
          <p:cNvSpPr>
            <a:spLocks noGrp="1"/>
          </p:cNvSpPr>
          <p:nvPr>
            <p:ph type="sldNum" sz="quarter" idx="12"/>
          </p:nvPr>
        </p:nvSpPr>
        <p:spPr>
          <a:xfrm>
            <a:off x="13106400" y="9372600"/>
            <a:ext cx="3810000" cy="685800"/>
          </a:xfrm>
        </p:spPr>
        <p:txBody>
          <a:bodyPr/>
          <a:lstStyle>
            <a:lvl1pPr>
              <a:defRPr/>
            </a:lvl1pPr>
          </a:lstStyle>
          <a:p>
            <a:fld id="{824161C4-FFD2-1F44-8696-26905C875DD9}" type="slidenum">
              <a:rPr lang="en-US">
                <a:solidFill>
                  <a:srgbClr val="000000"/>
                </a:solidFill>
                <a:ea typeface="Osaka"/>
                <a:cs typeface="Osaka"/>
              </a:rPr>
              <a:pPr/>
              <a:t>‹#›</a:t>
            </a:fld>
            <a:endParaRPr lang="en-US">
              <a:solidFill>
                <a:srgbClr val="000000"/>
              </a:solidFill>
              <a:ea typeface="Osaka"/>
              <a:cs typeface="Osaka"/>
            </a:endParaRPr>
          </a:p>
        </p:txBody>
      </p:sp>
    </p:spTree>
    <p:extLst>
      <p:ext uri="{BB962C8B-B14F-4D97-AF65-F5344CB8AC3E}">
        <p14:creationId xmlns:p14="http://schemas.microsoft.com/office/powerpoint/2010/main" val="3328544144"/>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371600" y="914400"/>
            <a:ext cx="15544800" cy="1714500"/>
          </a:xfrm>
        </p:spPr>
        <p:txBody>
          <a:bodyPr/>
          <a:lstStyle/>
          <a:p>
            <a:r>
              <a:rPr lang="en-US"/>
              <a:t>Click to edit Master title style</a:t>
            </a:r>
          </a:p>
        </p:txBody>
      </p:sp>
      <p:sp>
        <p:nvSpPr>
          <p:cNvPr id="3" name="Text Placeholder 2"/>
          <p:cNvSpPr>
            <a:spLocks noGrp="1"/>
          </p:cNvSpPr>
          <p:nvPr>
            <p:ph type="body" sz="half" idx="1"/>
          </p:nvPr>
        </p:nvSpPr>
        <p:spPr>
          <a:xfrm>
            <a:off x="1371600" y="2971800"/>
            <a:ext cx="7620000" cy="6172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9296400" y="2971800"/>
            <a:ext cx="7620000" cy="6172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1371600" y="9372600"/>
            <a:ext cx="3810000" cy="685800"/>
          </a:xfrm>
        </p:spPr>
        <p:txBody>
          <a:bodyPr/>
          <a:lstStyle>
            <a:lvl1pPr>
              <a:defRPr/>
            </a:lvl1pPr>
          </a:lstStyle>
          <a:p>
            <a:endParaRPr lang="en-US">
              <a:solidFill>
                <a:srgbClr val="000000"/>
              </a:solidFill>
              <a:ea typeface="Osaka"/>
              <a:cs typeface="Osaka"/>
            </a:endParaRPr>
          </a:p>
        </p:txBody>
      </p:sp>
      <p:sp>
        <p:nvSpPr>
          <p:cNvPr id="6" name="Footer Placeholder 5"/>
          <p:cNvSpPr>
            <a:spLocks noGrp="1"/>
          </p:cNvSpPr>
          <p:nvPr>
            <p:ph type="ftr" sz="quarter" idx="11"/>
          </p:nvPr>
        </p:nvSpPr>
        <p:spPr>
          <a:xfrm>
            <a:off x="6248400" y="9372600"/>
            <a:ext cx="5791200" cy="685800"/>
          </a:xfrm>
        </p:spPr>
        <p:txBody>
          <a:bodyPr/>
          <a:lstStyle>
            <a:lvl1pPr>
              <a:defRPr/>
            </a:lvl1pPr>
          </a:lstStyle>
          <a:p>
            <a:endParaRPr lang="en-US">
              <a:solidFill>
                <a:srgbClr val="000000"/>
              </a:solidFill>
              <a:ea typeface="Osaka"/>
              <a:cs typeface="Osaka"/>
            </a:endParaRPr>
          </a:p>
        </p:txBody>
      </p:sp>
      <p:sp>
        <p:nvSpPr>
          <p:cNvPr id="7" name="Slide Number Placeholder 6"/>
          <p:cNvSpPr>
            <a:spLocks noGrp="1"/>
          </p:cNvSpPr>
          <p:nvPr>
            <p:ph type="sldNum" sz="quarter" idx="12"/>
          </p:nvPr>
        </p:nvSpPr>
        <p:spPr>
          <a:xfrm>
            <a:off x="13106400" y="9372600"/>
            <a:ext cx="3810000" cy="685800"/>
          </a:xfrm>
        </p:spPr>
        <p:txBody>
          <a:bodyPr/>
          <a:lstStyle>
            <a:lvl1pPr>
              <a:defRPr/>
            </a:lvl1pPr>
          </a:lstStyle>
          <a:p>
            <a:fld id="{F98F0514-6AD1-3A47-885C-D56F71317F68}" type="slidenum">
              <a:rPr lang="en-US">
                <a:solidFill>
                  <a:srgbClr val="000000"/>
                </a:solidFill>
                <a:ea typeface="Osaka"/>
                <a:cs typeface="Osaka"/>
              </a:rPr>
              <a:pPr/>
              <a:t>‹#›</a:t>
            </a:fld>
            <a:endParaRPr lang="en-US">
              <a:solidFill>
                <a:srgbClr val="000000"/>
              </a:solidFill>
              <a:ea typeface="Osaka"/>
              <a:cs typeface="Osaka"/>
            </a:endParaRPr>
          </a:p>
        </p:txBody>
      </p:sp>
    </p:spTree>
    <p:extLst>
      <p:ext uri="{BB962C8B-B14F-4D97-AF65-F5344CB8AC3E}">
        <p14:creationId xmlns:p14="http://schemas.microsoft.com/office/powerpoint/2010/main" val="73916427"/>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1371600" y="914400"/>
            <a:ext cx="15544800" cy="8229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p:cNvSpPr>
            <a:spLocks noGrp="1"/>
          </p:cNvSpPr>
          <p:nvPr>
            <p:ph type="dt" sz="half" idx="10"/>
          </p:nvPr>
        </p:nvSpPr>
        <p:spPr>
          <a:xfrm>
            <a:off x="1371600" y="9372600"/>
            <a:ext cx="3810000" cy="685800"/>
          </a:xfrm>
        </p:spPr>
        <p:txBody>
          <a:bodyPr/>
          <a:lstStyle>
            <a:lvl1pPr>
              <a:defRPr/>
            </a:lvl1pPr>
          </a:lstStyle>
          <a:p>
            <a:endParaRPr lang="en-US">
              <a:solidFill>
                <a:srgbClr val="000000"/>
              </a:solidFill>
              <a:ea typeface="Osaka"/>
              <a:cs typeface="Osaka"/>
            </a:endParaRPr>
          </a:p>
        </p:txBody>
      </p:sp>
      <p:sp>
        <p:nvSpPr>
          <p:cNvPr id="4" name="Footer Placeholder 3"/>
          <p:cNvSpPr>
            <a:spLocks noGrp="1"/>
          </p:cNvSpPr>
          <p:nvPr>
            <p:ph type="ftr" sz="quarter" idx="11"/>
          </p:nvPr>
        </p:nvSpPr>
        <p:spPr>
          <a:xfrm>
            <a:off x="6248400" y="9372600"/>
            <a:ext cx="5791200" cy="685800"/>
          </a:xfrm>
        </p:spPr>
        <p:txBody>
          <a:bodyPr/>
          <a:lstStyle>
            <a:lvl1pPr>
              <a:defRPr/>
            </a:lvl1pPr>
          </a:lstStyle>
          <a:p>
            <a:endParaRPr lang="en-US">
              <a:solidFill>
                <a:srgbClr val="000000"/>
              </a:solidFill>
              <a:ea typeface="Osaka"/>
              <a:cs typeface="Osaka"/>
            </a:endParaRPr>
          </a:p>
        </p:txBody>
      </p:sp>
      <p:sp>
        <p:nvSpPr>
          <p:cNvPr id="5" name="Slide Number Placeholder 4"/>
          <p:cNvSpPr>
            <a:spLocks noGrp="1"/>
          </p:cNvSpPr>
          <p:nvPr>
            <p:ph type="sldNum" sz="quarter" idx="12"/>
          </p:nvPr>
        </p:nvSpPr>
        <p:spPr>
          <a:xfrm>
            <a:off x="13106400" y="9372600"/>
            <a:ext cx="3810000" cy="685800"/>
          </a:xfrm>
        </p:spPr>
        <p:txBody>
          <a:bodyPr/>
          <a:lstStyle>
            <a:lvl1pPr>
              <a:defRPr/>
            </a:lvl1pPr>
          </a:lstStyle>
          <a:p>
            <a:fld id="{A774B5B0-D303-6D40-BBC3-4E4E3AF55CBE}" type="slidenum">
              <a:rPr lang="en-US">
                <a:solidFill>
                  <a:srgbClr val="000000"/>
                </a:solidFill>
                <a:ea typeface="Osaka"/>
                <a:cs typeface="Osaka"/>
              </a:rPr>
              <a:pPr/>
              <a:t>‹#›</a:t>
            </a:fld>
            <a:endParaRPr lang="en-US">
              <a:solidFill>
                <a:srgbClr val="000000"/>
              </a:solidFill>
              <a:ea typeface="Osaka"/>
              <a:cs typeface="Osaka"/>
            </a:endParaRPr>
          </a:p>
        </p:txBody>
      </p:sp>
    </p:spTree>
    <p:extLst>
      <p:ext uri="{BB962C8B-B14F-4D97-AF65-F5344CB8AC3E}">
        <p14:creationId xmlns:p14="http://schemas.microsoft.com/office/powerpoint/2010/main" val="3701325883"/>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371600" y="914400"/>
            <a:ext cx="15544800" cy="1714500"/>
          </a:xfrm>
        </p:spPr>
        <p:txBody>
          <a:bodyPr/>
          <a:lstStyle/>
          <a:p>
            <a:r>
              <a:rPr lang="en-US"/>
              <a:t>Click to edit Master title style</a:t>
            </a:r>
          </a:p>
        </p:txBody>
      </p:sp>
      <p:sp>
        <p:nvSpPr>
          <p:cNvPr id="3" name="Table Placeholder 2"/>
          <p:cNvSpPr>
            <a:spLocks noGrp="1"/>
          </p:cNvSpPr>
          <p:nvPr>
            <p:ph type="tbl" idx="1"/>
          </p:nvPr>
        </p:nvSpPr>
        <p:spPr>
          <a:xfrm>
            <a:off x="1371600" y="2971800"/>
            <a:ext cx="15544800" cy="6172200"/>
          </a:xfrm>
        </p:spPr>
        <p:txBody>
          <a:bodyPr/>
          <a:lstStyle/>
          <a:p>
            <a:endParaRPr lang="en-US"/>
          </a:p>
        </p:txBody>
      </p:sp>
      <p:sp>
        <p:nvSpPr>
          <p:cNvPr id="4" name="Date Placeholder 3"/>
          <p:cNvSpPr>
            <a:spLocks noGrp="1"/>
          </p:cNvSpPr>
          <p:nvPr>
            <p:ph type="dt" sz="half" idx="10"/>
          </p:nvPr>
        </p:nvSpPr>
        <p:spPr>
          <a:xfrm>
            <a:off x="1371600" y="9372600"/>
            <a:ext cx="3810000" cy="685800"/>
          </a:xfrm>
        </p:spPr>
        <p:txBody>
          <a:bodyPr/>
          <a:lstStyle>
            <a:lvl1pPr>
              <a:defRPr/>
            </a:lvl1pPr>
          </a:lstStyle>
          <a:p>
            <a:endParaRPr lang="en-US">
              <a:solidFill>
                <a:srgbClr val="000000"/>
              </a:solidFill>
              <a:ea typeface="Osaka"/>
              <a:cs typeface="Osaka"/>
            </a:endParaRPr>
          </a:p>
        </p:txBody>
      </p:sp>
      <p:sp>
        <p:nvSpPr>
          <p:cNvPr id="5" name="Footer Placeholder 4"/>
          <p:cNvSpPr>
            <a:spLocks noGrp="1"/>
          </p:cNvSpPr>
          <p:nvPr>
            <p:ph type="ftr" sz="quarter" idx="11"/>
          </p:nvPr>
        </p:nvSpPr>
        <p:spPr>
          <a:xfrm>
            <a:off x="6248400" y="9372600"/>
            <a:ext cx="5791200" cy="685800"/>
          </a:xfrm>
        </p:spPr>
        <p:txBody>
          <a:bodyPr/>
          <a:lstStyle>
            <a:lvl1pPr>
              <a:defRPr/>
            </a:lvl1pPr>
          </a:lstStyle>
          <a:p>
            <a:endParaRPr lang="en-US">
              <a:solidFill>
                <a:srgbClr val="000000"/>
              </a:solidFill>
              <a:ea typeface="Osaka"/>
              <a:cs typeface="Osaka"/>
            </a:endParaRPr>
          </a:p>
        </p:txBody>
      </p:sp>
      <p:sp>
        <p:nvSpPr>
          <p:cNvPr id="6" name="Slide Number Placeholder 5"/>
          <p:cNvSpPr>
            <a:spLocks noGrp="1"/>
          </p:cNvSpPr>
          <p:nvPr>
            <p:ph type="sldNum" sz="quarter" idx="12"/>
          </p:nvPr>
        </p:nvSpPr>
        <p:spPr>
          <a:xfrm>
            <a:off x="13106400" y="9372600"/>
            <a:ext cx="3810000" cy="685800"/>
          </a:xfrm>
        </p:spPr>
        <p:txBody>
          <a:bodyPr/>
          <a:lstStyle>
            <a:lvl1pPr>
              <a:defRPr/>
            </a:lvl1pPr>
          </a:lstStyle>
          <a:p>
            <a:fld id="{BF1CFEAA-93B3-A94B-A5A8-6E519019C753}" type="slidenum">
              <a:rPr lang="en-US">
                <a:solidFill>
                  <a:srgbClr val="000000"/>
                </a:solidFill>
                <a:ea typeface="Osaka"/>
                <a:cs typeface="Osaka"/>
              </a:rPr>
              <a:pPr/>
              <a:t>‹#›</a:t>
            </a:fld>
            <a:endParaRPr lang="en-US">
              <a:solidFill>
                <a:srgbClr val="000000"/>
              </a:solidFill>
              <a:ea typeface="Osaka"/>
              <a:cs typeface="Osaka"/>
            </a:endParaRPr>
          </a:p>
        </p:txBody>
      </p:sp>
    </p:spTree>
    <p:extLst>
      <p:ext uri="{BB962C8B-B14F-4D97-AF65-F5344CB8AC3E}">
        <p14:creationId xmlns:p14="http://schemas.microsoft.com/office/powerpoint/2010/main" val="462755665"/>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3195640"/>
            <a:ext cx="15544800" cy="2205038"/>
          </a:xfrm>
        </p:spPr>
        <p:txBody>
          <a:bodyPr/>
          <a:lstStyle/>
          <a:p>
            <a:r>
              <a:rPr lang="en-US"/>
              <a:t>Click to edit Master title style</a:t>
            </a:r>
          </a:p>
        </p:txBody>
      </p:sp>
      <p:sp>
        <p:nvSpPr>
          <p:cNvPr id="3" name="Subtitle 2"/>
          <p:cNvSpPr>
            <a:spLocks noGrp="1"/>
          </p:cNvSpPr>
          <p:nvPr>
            <p:ph type="subTitle" idx="1"/>
          </p:nvPr>
        </p:nvSpPr>
        <p:spPr>
          <a:xfrm>
            <a:off x="2743200" y="5829300"/>
            <a:ext cx="12801600" cy="2628900"/>
          </a:xfrm>
        </p:spPr>
        <p:txBody>
          <a:bodyPr/>
          <a:lstStyle>
            <a:lvl1pPr marL="0" indent="0" algn="ctr">
              <a:buNone/>
              <a:defRPr>
                <a:solidFill>
                  <a:schemeClr val="tx1">
                    <a:tint val="75000"/>
                  </a:schemeClr>
                </a:solidFill>
              </a:defRPr>
            </a:lvl1pPr>
            <a:lvl2pPr marL="685800" indent="0" algn="ctr">
              <a:buNone/>
              <a:defRPr>
                <a:solidFill>
                  <a:schemeClr val="tx1">
                    <a:tint val="75000"/>
                  </a:schemeClr>
                </a:solidFill>
              </a:defRPr>
            </a:lvl2pPr>
            <a:lvl3pPr marL="1371600" indent="0" algn="ctr">
              <a:buNone/>
              <a:defRPr>
                <a:solidFill>
                  <a:schemeClr val="tx1">
                    <a:tint val="75000"/>
                  </a:schemeClr>
                </a:solidFill>
              </a:defRPr>
            </a:lvl3pPr>
            <a:lvl4pPr marL="2057400" indent="0" algn="ctr">
              <a:buNone/>
              <a:defRPr>
                <a:solidFill>
                  <a:schemeClr val="tx1">
                    <a:tint val="75000"/>
                  </a:schemeClr>
                </a:solidFill>
              </a:defRPr>
            </a:lvl4pPr>
            <a:lvl5pPr marL="2743200" indent="0" algn="ctr">
              <a:buNone/>
              <a:defRPr>
                <a:solidFill>
                  <a:schemeClr val="tx1">
                    <a:tint val="75000"/>
                  </a:schemeClr>
                </a:solidFill>
              </a:defRPr>
            </a:lvl5pPr>
            <a:lvl6pPr marL="3429000" indent="0" algn="ctr">
              <a:buNone/>
              <a:defRPr>
                <a:solidFill>
                  <a:schemeClr val="tx1">
                    <a:tint val="75000"/>
                  </a:schemeClr>
                </a:solidFill>
              </a:defRPr>
            </a:lvl6pPr>
            <a:lvl7pPr marL="4114800" indent="0" algn="ctr">
              <a:buNone/>
              <a:defRPr>
                <a:solidFill>
                  <a:schemeClr val="tx1">
                    <a:tint val="75000"/>
                  </a:schemeClr>
                </a:solidFill>
              </a:defRPr>
            </a:lvl7pPr>
            <a:lvl8pPr marL="4800600" indent="0" algn="ctr">
              <a:buNone/>
              <a:defRPr>
                <a:solidFill>
                  <a:schemeClr val="tx1">
                    <a:tint val="75000"/>
                  </a:schemeClr>
                </a:solidFill>
              </a:defRPr>
            </a:lvl8pPr>
            <a:lvl9pPr marL="54864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fld id="{8ACDB3CC-F982-40F9-8DD6-BCC9AFBF44BD}" type="datetime1">
              <a:rPr lang="en-US"/>
              <a:pPr>
                <a:defRPr/>
              </a:pPr>
              <a:t>2/10/25</a:t>
            </a:fld>
            <a:endParaRPr lang="en-US" dirty="0"/>
          </a:p>
        </p:txBody>
      </p:sp>
      <p:sp>
        <p:nvSpPr>
          <p:cNvPr id="5" name="Footer Placeholder 4"/>
          <p:cNvSpPr>
            <a:spLocks noGrp="1"/>
          </p:cNvSpPr>
          <p:nvPr>
            <p:ph type="ftr" sz="quarter" idx="11"/>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p:cNvSpPr>
            <a:spLocks noGrp="1"/>
          </p:cNvSpPr>
          <p:nvPr>
            <p:ph type="sldNum" sz="quarter" idx="12"/>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fld id="{FE39BFB2-B09A-784B-BCBE-1D847F54910A}" type="slidenum">
              <a:rPr lang="en-US"/>
              <a:pPr>
                <a:defRPr/>
              </a:pPr>
              <a:t>‹#›</a:t>
            </a:fld>
            <a:endParaRPr lang="en-US"/>
          </a:p>
        </p:txBody>
      </p:sp>
    </p:spTree>
    <p:extLst>
      <p:ext uri="{BB962C8B-B14F-4D97-AF65-F5344CB8AC3E}">
        <p14:creationId xmlns:p14="http://schemas.microsoft.com/office/powerpoint/2010/main" val="1139478096"/>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fld id="{75E7FCD1-F0FD-D243-B1E4-206DA55A598E}" type="datetimeFigureOut">
              <a:rPr lang="en-US"/>
              <a:pPr>
                <a:defRPr/>
              </a:pPr>
              <a:t>2/10/25</a:t>
            </a:fld>
            <a:endParaRPr lang="en-US"/>
          </a:p>
        </p:txBody>
      </p:sp>
      <p:sp>
        <p:nvSpPr>
          <p:cNvPr id="5" name="Footer Placeholder 4"/>
          <p:cNvSpPr>
            <a:spLocks noGrp="1"/>
          </p:cNvSpPr>
          <p:nvPr>
            <p:ph type="ftr" sz="quarter" idx="11"/>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p:cNvSpPr>
            <a:spLocks noGrp="1"/>
          </p:cNvSpPr>
          <p:nvPr>
            <p:ph type="sldNum" sz="quarter" idx="12"/>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fld id="{2A3EBE08-B7A4-4845-9757-6B1C41433B21}" type="slidenum">
              <a:rPr lang="en-US"/>
              <a:pPr>
                <a:defRPr/>
              </a:pPr>
              <a:t>‹#›</a:t>
            </a:fld>
            <a:endParaRPr lang="en-US"/>
          </a:p>
        </p:txBody>
      </p:sp>
    </p:spTree>
    <p:extLst>
      <p:ext uri="{BB962C8B-B14F-4D97-AF65-F5344CB8AC3E}">
        <p14:creationId xmlns:p14="http://schemas.microsoft.com/office/powerpoint/2010/main" val="350913238"/>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44626" y="6610352"/>
            <a:ext cx="15544800" cy="2043113"/>
          </a:xfrm>
        </p:spPr>
        <p:txBody>
          <a:bodyPr anchor="t"/>
          <a:lstStyle>
            <a:lvl1pPr algn="l">
              <a:defRPr sz="6000" b="1" cap="all"/>
            </a:lvl1pPr>
          </a:lstStyle>
          <a:p>
            <a:r>
              <a:rPr lang="en-US"/>
              <a:t>Click to edit Master title style</a:t>
            </a:r>
          </a:p>
        </p:txBody>
      </p:sp>
      <p:sp>
        <p:nvSpPr>
          <p:cNvPr id="3" name="Text Placeholder 2"/>
          <p:cNvSpPr>
            <a:spLocks noGrp="1"/>
          </p:cNvSpPr>
          <p:nvPr>
            <p:ph type="body" idx="1"/>
          </p:nvPr>
        </p:nvSpPr>
        <p:spPr>
          <a:xfrm>
            <a:off x="1444626" y="4360070"/>
            <a:ext cx="15544800" cy="2250281"/>
          </a:xfrm>
        </p:spPr>
        <p:txBody>
          <a:bodyPr anchor="b"/>
          <a:lstStyle>
            <a:lvl1pPr marL="0" indent="0">
              <a:buNone/>
              <a:defRPr sz="3000">
                <a:solidFill>
                  <a:schemeClr val="tx1">
                    <a:tint val="75000"/>
                  </a:schemeClr>
                </a:solidFill>
              </a:defRPr>
            </a:lvl1pPr>
            <a:lvl2pPr marL="685800" indent="0">
              <a:buNone/>
              <a:defRPr sz="2700">
                <a:solidFill>
                  <a:schemeClr val="tx1">
                    <a:tint val="75000"/>
                  </a:schemeClr>
                </a:solidFill>
              </a:defRPr>
            </a:lvl2pPr>
            <a:lvl3pPr marL="1371600" indent="0">
              <a:buNone/>
              <a:defRPr sz="2400">
                <a:solidFill>
                  <a:schemeClr val="tx1">
                    <a:tint val="75000"/>
                  </a:schemeClr>
                </a:solidFill>
              </a:defRPr>
            </a:lvl3pPr>
            <a:lvl4pPr marL="2057400" indent="0">
              <a:buNone/>
              <a:defRPr sz="2100">
                <a:solidFill>
                  <a:schemeClr val="tx1">
                    <a:tint val="75000"/>
                  </a:schemeClr>
                </a:solidFill>
              </a:defRPr>
            </a:lvl4pPr>
            <a:lvl5pPr marL="2743200" indent="0">
              <a:buNone/>
              <a:defRPr sz="2100">
                <a:solidFill>
                  <a:schemeClr val="tx1">
                    <a:tint val="75000"/>
                  </a:schemeClr>
                </a:solidFill>
              </a:defRPr>
            </a:lvl5pPr>
            <a:lvl6pPr marL="3429000" indent="0">
              <a:buNone/>
              <a:defRPr sz="2100">
                <a:solidFill>
                  <a:schemeClr val="tx1">
                    <a:tint val="75000"/>
                  </a:schemeClr>
                </a:solidFill>
              </a:defRPr>
            </a:lvl6pPr>
            <a:lvl7pPr marL="4114800" indent="0">
              <a:buNone/>
              <a:defRPr sz="2100">
                <a:solidFill>
                  <a:schemeClr val="tx1">
                    <a:tint val="75000"/>
                  </a:schemeClr>
                </a:solidFill>
              </a:defRPr>
            </a:lvl7pPr>
            <a:lvl8pPr marL="4800600" indent="0">
              <a:buNone/>
              <a:defRPr sz="2100">
                <a:solidFill>
                  <a:schemeClr val="tx1">
                    <a:tint val="75000"/>
                  </a:schemeClr>
                </a:solidFill>
              </a:defRPr>
            </a:lvl8pPr>
            <a:lvl9pPr marL="5486400" indent="0">
              <a:buNone/>
              <a:defRPr sz="21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fld id="{4A9E7B99-7C3F-4BC3-B7B8-7E1F8C620B24}" type="datetime1">
              <a:rPr lang="en-US"/>
              <a:pPr>
                <a:defRPr/>
              </a:pPr>
              <a:t>2/10/25</a:t>
            </a:fld>
            <a:endParaRPr lang="en-US"/>
          </a:p>
        </p:txBody>
      </p:sp>
      <p:sp>
        <p:nvSpPr>
          <p:cNvPr id="5" name="Footer Placeholder 4"/>
          <p:cNvSpPr>
            <a:spLocks noGrp="1"/>
          </p:cNvSpPr>
          <p:nvPr>
            <p:ph type="ftr" sz="quarter" idx="11"/>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p:cNvSpPr>
            <a:spLocks noGrp="1"/>
          </p:cNvSpPr>
          <p:nvPr>
            <p:ph type="sldNum" sz="quarter" idx="12"/>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fld id="{F4EDB3C3-36F7-D946-B801-6209806953F9}" type="slidenum">
              <a:rPr lang="en-US"/>
              <a:pPr>
                <a:defRPr/>
              </a:pPr>
              <a:t>‹#›</a:t>
            </a:fld>
            <a:endParaRPr lang="en-US"/>
          </a:p>
        </p:txBody>
      </p:sp>
    </p:spTree>
    <p:extLst>
      <p:ext uri="{BB962C8B-B14F-4D97-AF65-F5344CB8AC3E}">
        <p14:creationId xmlns:p14="http://schemas.microsoft.com/office/powerpoint/2010/main" val="3351941032"/>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0" y="2400302"/>
            <a:ext cx="8077200" cy="6788945"/>
          </a:xfrm>
        </p:spPr>
        <p:txBody>
          <a:bodyPr/>
          <a:lstStyle>
            <a:lvl1pPr>
              <a:defRPr sz="4200"/>
            </a:lvl1pPr>
            <a:lvl2pPr>
              <a:defRPr sz="3600"/>
            </a:lvl2pPr>
            <a:lvl3pPr>
              <a:defRPr sz="30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9296400" y="2400302"/>
            <a:ext cx="8077200" cy="6788945"/>
          </a:xfrm>
        </p:spPr>
        <p:txBody>
          <a:bodyPr/>
          <a:lstStyle>
            <a:lvl1pPr>
              <a:defRPr sz="4200"/>
            </a:lvl1pPr>
            <a:lvl2pPr>
              <a:defRPr sz="3600"/>
            </a:lvl2pPr>
            <a:lvl3pPr>
              <a:defRPr sz="30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fld id="{6D611234-476A-EB45-964D-5CDBEF854709}" type="datetimeFigureOut">
              <a:rPr lang="en-US"/>
              <a:pPr>
                <a:defRPr/>
              </a:pPr>
              <a:t>2/10/25</a:t>
            </a:fld>
            <a:endParaRPr lang="en-US"/>
          </a:p>
        </p:txBody>
      </p:sp>
      <p:sp>
        <p:nvSpPr>
          <p:cNvPr id="6" name="Footer Placeholder 5"/>
          <p:cNvSpPr>
            <a:spLocks noGrp="1"/>
          </p:cNvSpPr>
          <p:nvPr>
            <p:ph type="ftr" sz="quarter" idx="11"/>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12"/>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fld id="{D55160C3-659B-5C43-9DA7-85374C008C4F}" type="slidenum">
              <a:rPr lang="en-US"/>
              <a:pPr>
                <a:defRPr/>
              </a:pPr>
              <a:t>‹#›</a:t>
            </a:fld>
            <a:endParaRPr lang="en-US"/>
          </a:p>
        </p:txBody>
      </p:sp>
    </p:spTree>
    <p:extLst>
      <p:ext uri="{BB962C8B-B14F-4D97-AF65-F5344CB8AC3E}">
        <p14:creationId xmlns:p14="http://schemas.microsoft.com/office/powerpoint/2010/main" val="7676367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63B1432-A789-480F-B62D-C8B6B1BA0A8D}" type="datetimeFigureOut">
              <a:rPr lang="en-US" smtClean="0"/>
              <a:t>2/10/25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2DFADBE-B7BA-473D-BCE6-EEBCF1351C78}" type="slidenum">
              <a:rPr lang="en-US" smtClean="0"/>
              <a:t>‹#›</a:t>
            </a:fld>
            <a:endParaRPr lang="en-US"/>
          </a:p>
        </p:txBody>
      </p:sp>
    </p:spTree>
    <p:extLst>
      <p:ext uri="{BB962C8B-B14F-4D97-AF65-F5344CB8AC3E}">
        <p14:creationId xmlns:p14="http://schemas.microsoft.com/office/powerpoint/2010/main" val="847929373"/>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914401" y="2302670"/>
            <a:ext cx="8080376" cy="959643"/>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4" name="Content Placeholder 3"/>
          <p:cNvSpPr>
            <a:spLocks noGrp="1"/>
          </p:cNvSpPr>
          <p:nvPr>
            <p:ph sz="half" idx="2"/>
          </p:nvPr>
        </p:nvSpPr>
        <p:spPr>
          <a:xfrm>
            <a:off x="914401" y="3262312"/>
            <a:ext cx="8080376" cy="5926932"/>
          </a:xfrm>
        </p:spPr>
        <p:txBody>
          <a:bodyPr/>
          <a:lstStyle>
            <a:lvl1pPr>
              <a:defRPr sz="3600"/>
            </a:lvl1pPr>
            <a:lvl2pPr>
              <a:defRPr sz="30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9290053" y="2302670"/>
            <a:ext cx="8083550" cy="959643"/>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6" name="Content Placeholder 5"/>
          <p:cNvSpPr>
            <a:spLocks noGrp="1"/>
          </p:cNvSpPr>
          <p:nvPr>
            <p:ph sz="quarter" idx="4"/>
          </p:nvPr>
        </p:nvSpPr>
        <p:spPr>
          <a:xfrm>
            <a:off x="9290053" y="3262312"/>
            <a:ext cx="8083550" cy="5926932"/>
          </a:xfrm>
        </p:spPr>
        <p:txBody>
          <a:bodyPr/>
          <a:lstStyle>
            <a:lvl1pPr>
              <a:defRPr sz="3600"/>
            </a:lvl1pPr>
            <a:lvl2pPr>
              <a:defRPr sz="30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fld id="{BBB97E23-CBDE-1C4A-BEB3-B868116136D4}" type="datetimeFigureOut">
              <a:rPr lang="en-US"/>
              <a:pPr>
                <a:defRPr/>
              </a:pPr>
              <a:t>2/10/25</a:t>
            </a:fld>
            <a:endParaRPr lang="en-US"/>
          </a:p>
        </p:txBody>
      </p:sp>
      <p:sp>
        <p:nvSpPr>
          <p:cNvPr id="8" name="Footer Placeholder 7"/>
          <p:cNvSpPr>
            <a:spLocks noGrp="1"/>
          </p:cNvSpPr>
          <p:nvPr>
            <p:ph type="ftr" sz="quarter" idx="11"/>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9" name="Slide Number Placeholder 8"/>
          <p:cNvSpPr>
            <a:spLocks noGrp="1"/>
          </p:cNvSpPr>
          <p:nvPr>
            <p:ph type="sldNum" sz="quarter" idx="12"/>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fld id="{A9087F8E-1529-5444-8903-6708AB6F7B2F}" type="slidenum">
              <a:rPr lang="en-US"/>
              <a:pPr>
                <a:defRPr/>
              </a:pPr>
              <a:t>‹#›</a:t>
            </a:fld>
            <a:endParaRPr lang="en-US"/>
          </a:p>
        </p:txBody>
      </p:sp>
    </p:spTree>
    <p:extLst>
      <p:ext uri="{BB962C8B-B14F-4D97-AF65-F5344CB8AC3E}">
        <p14:creationId xmlns:p14="http://schemas.microsoft.com/office/powerpoint/2010/main" val="508143547"/>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fld id="{889B417D-3980-F348-93D5-CEEE216D4CB1}" type="datetimeFigureOut">
              <a:rPr lang="en-US"/>
              <a:pPr>
                <a:defRPr/>
              </a:pPr>
              <a:t>2/10/25</a:t>
            </a:fld>
            <a:endParaRPr lang="en-US"/>
          </a:p>
        </p:txBody>
      </p:sp>
      <p:sp>
        <p:nvSpPr>
          <p:cNvPr id="4" name="Footer Placeholder 3"/>
          <p:cNvSpPr>
            <a:spLocks noGrp="1"/>
          </p:cNvSpPr>
          <p:nvPr>
            <p:ph type="ftr" sz="quarter" idx="11"/>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5" name="Slide Number Placeholder 4"/>
          <p:cNvSpPr>
            <a:spLocks noGrp="1"/>
          </p:cNvSpPr>
          <p:nvPr>
            <p:ph type="sldNum" sz="quarter" idx="12"/>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fld id="{6693FED9-972B-8F4B-BC7C-7E8BF5CE0218}" type="slidenum">
              <a:rPr lang="en-US"/>
              <a:pPr>
                <a:defRPr/>
              </a:pPr>
              <a:t>‹#›</a:t>
            </a:fld>
            <a:endParaRPr lang="en-US"/>
          </a:p>
        </p:txBody>
      </p:sp>
    </p:spTree>
    <p:extLst>
      <p:ext uri="{BB962C8B-B14F-4D97-AF65-F5344CB8AC3E}">
        <p14:creationId xmlns:p14="http://schemas.microsoft.com/office/powerpoint/2010/main" val="3902750398"/>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fld id="{9ECDD019-1D9C-F54E-B05E-0B9EEBDB1905}" type="datetimeFigureOut">
              <a:rPr lang="en-US"/>
              <a:pPr>
                <a:defRPr/>
              </a:pPr>
              <a:t>2/10/25</a:t>
            </a:fld>
            <a:endParaRPr lang="en-US"/>
          </a:p>
        </p:txBody>
      </p:sp>
      <p:sp>
        <p:nvSpPr>
          <p:cNvPr id="3" name="Footer Placeholder 2"/>
          <p:cNvSpPr>
            <a:spLocks noGrp="1"/>
          </p:cNvSpPr>
          <p:nvPr>
            <p:ph type="ftr" sz="quarter" idx="11"/>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4" name="Slide Number Placeholder 3"/>
          <p:cNvSpPr>
            <a:spLocks noGrp="1"/>
          </p:cNvSpPr>
          <p:nvPr>
            <p:ph type="sldNum" sz="quarter" idx="12"/>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fld id="{8F507237-790E-8741-B32F-53AF0597B053}" type="slidenum">
              <a:rPr lang="en-US"/>
              <a:pPr>
                <a:defRPr/>
              </a:pPr>
              <a:t>‹#›</a:t>
            </a:fld>
            <a:endParaRPr lang="en-US"/>
          </a:p>
        </p:txBody>
      </p:sp>
    </p:spTree>
    <p:extLst>
      <p:ext uri="{BB962C8B-B14F-4D97-AF65-F5344CB8AC3E}">
        <p14:creationId xmlns:p14="http://schemas.microsoft.com/office/powerpoint/2010/main" val="2799157726"/>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1" y="409575"/>
            <a:ext cx="6016626" cy="1743075"/>
          </a:xfrm>
        </p:spPr>
        <p:txBody>
          <a:bodyPr anchor="b"/>
          <a:lstStyle>
            <a:lvl1pPr algn="l">
              <a:defRPr sz="3000" b="1"/>
            </a:lvl1pPr>
          </a:lstStyle>
          <a:p>
            <a:r>
              <a:rPr lang="en-US"/>
              <a:t>Click to edit Master title style</a:t>
            </a:r>
          </a:p>
        </p:txBody>
      </p:sp>
      <p:sp>
        <p:nvSpPr>
          <p:cNvPr id="3" name="Content Placeholder 2"/>
          <p:cNvSpPr>
            <a:spLocks noGrp="1"/>
          </p:cNvSpPr>
          <p:nvPr>
            <p:ph idx="1"/>
          </p:nvPr>
        </p:nvSpPr>
        <p:spPr>
          <a:xfrm>
            <a:off x="7150100" y="409577"/>
            <a:ext cx="10223501" cy="8779670"/>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914401" y="2152652"/>
            <a:ext cx="6016626" cy="7036595"/>
          </a:xfrm>
        </p:spPr>
        <p:txBody>
          <a:bodyPr/>
          <a:lstStyle>
            <a:lvl1pPr marL="0" indent="0">
              <a:buNone/>
              <a:defRPr sz="2100"/>
            </a:lvl1pPr>
            <a:lvl2pPr marL="685800" indent="0">
              <a:buNone/>
              <a:defRPr sz="1800"/>
            </a:lvl2pPr>
            <a:lvl3pPr marL="1371600" indent="0">
              <a:buNone/>
              <a:defRPr sz="1500"/>
            </a:lvl3pPr>
            <a:lvl4pPr marL="2057400" indent="0">
              <a:buNone/>
              <a:defRPr sz="1350"/>
            </a:lvl4pPr>
            <a:lvl5pPr marL="2743200" indent="0">
              <a:buNone/>
              <a:defRPr sz="1350"/>
            </a:lvl5pPr>
            <a:lvl6pPr marL="3429000" indent="0">
              <a:buNone/>
              <a:defRPr sz="1350"/>
            </a:lvl6pPr>
            <a:lvl7pPr marL="4114800" indent="0">
              <a:buNone/>
              <a:defRPr sz="1350"/>
            </a:lvl7pPr>
            <a:lvl8pPr marL="4800600" indent="0">
              <a:buNone/>
              <a:defRPr sz="1350"/>
            </a:lvl8pPr>
            <a:lvl9pPr marL="5486400" indent="0">
              <a:buNone/>
              <a:defRPr sz="1350"/>
            </a:lvl9pPr>
          </a:lstStyle>
          <a:p>
            <a:pPr lvl="0"/>
            <a:r>
              <a:rPr lang="en-US"/>
              <a:t>Click to edit Master text styles</a:t>
            </a:r>
          </a:p>
        </p:txBody>
      </p:sp>
      <p:sp>
        <p:nvSpPr>
          <p:cNvPr id="5" name="Date Placeholder 4"/>
          <p:cNvSpPr>
            <a:spLocks noGrp="1"/>
          </p:cNvSpPr>
          <p:nvPr>
            <p:ph type="dt" sz="half" idx="10"/>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fld id="{F54B9AC7-E711-F547-93F8-ED2D5152B430}" type="datetimeFigureOut">
              <a:rPr lang="en-US"/>
              <a:pPr>
                <a:defRPr/>
              </a:pPr>
              <a:t>2/10/25</a:t>
            </a:fld>
            <a:endParaRPr lang="en-US"/>
          </a:p>
        </p:txBody>
      </p:sp>
      <p:sp>
        <p:nvSpPr>
          <p:cNvPr id="6" name="Footer Placeholder 5"/>
          <p:cNvSpPr>
            <a:spLocks noGrp="1"/>
          </p:cNvSpPr>
          <p:nvPr>
            <p:ph type="ftr" sz="quarter" idx="11"/>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12"/>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fld id="{CE6A0679-F213-D045-A0C4-ECBA38737254}" type="slidenum">
              <a:rPr lang="en-US"/>
              <a:pPr>
                <a:defRPr/>
              </a:pPr>
              <a:t>‹#›</a:t>
            </a:fld>
            <a:endParaRPr lang="en-US"/>
          </a:p>
        </p:txBody>
      </p:sp>
    </p:spTree>
    <p:extLst>
      <p:ext uri="{BB962C8B-B14F-4D97-AF65-F5344CB8AC3E}">
        <p14:creationId xmlns:p14="http://schemas.microsoft.com/office/powerpoint/2010/main" val="481480990"/>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584576" y="7200900"/>
            <a:ext cx="10972800" cy="850107"/>
          </a:xfrm>
        </p:spPr>
        <p:txBody>
          <a:bodyPr anchor="b"/>
          <a:lstStyle>
            <a:lvl1pPr algn="l">
              <a:defRPr sz="3000" b="1"/>
            </a:lvl1pPr>
          </a:lstStyle>
          <a:p>
            <a:r>
              <a:rPr lang="en-US"/>
              <a:t>Click to edit Master title style</a:t>
            </a:r>
          </a:p>
        </p:txBody>
      </p:sp>
      <p:sp>
        <p:nvSpPr>
          <p:cNvPr id="3" name="Picture Placeholder 2"/>
          <p:cNvSpPr>
            <a:spLocks noGrp="1"/>
          </p:cNvSpPr>
          <p:nvPr>
            <p:ph type="pic" idx="1"/>
          </p:nvPr>
        </p:nvSpPr>
        <p:spPr>
          <a:xfrm>
            <a:off x="3584576" y="919162"/>
            <a:ext cx="10972800" cy="6172200"/>
          </a:xfrm>
        </p:spPr>
        <p:txBody>
          <a:bodyPr rtlCol="0">
            <a:normAutofit/>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pPr lvl="0"/>
            <a:endParaRPr lang="en-US" noProof="0"/>
          </a:p>
        </p:txBody>
      </p:sp>
      <p:sp>
        <p:nvSpPr>
          <p:cNvPr id="4" name="Text Placeholder 3"/>
          <p:cNvSpPr>
            <a:spLocks noGrp="1"/>
          </p:cNvSpPr>
          <p:nvPr>
            <p:ph type="body" sz="half" idx="2"/>
          </p:nvPr>
        </p:nvSpPr>
        <p:spPr>
          <a:xfrm>
            <a:off x="3584576" y="8051007"/>
            <a:ext cx="10972800" cy="1207293"/>
          </a:xfrm>
        </p:spPr>
        <p:txBody>
          <a:bodyPr/>
          <a:lstStyle>
            <a:lvl1pPr marL="0" indent="0">
              <a:buNone/>
              <a:defRPr sz="2100"/>
            </a:lvl1pPr>
            <a:lvl2pPr marL="685800" indent="0">
              <a:buNone/>
              <a:defRPr sz="1800"/>
            </a:lvl2pPr>
            <a:lvl3pPr marL="1371600" indent="0">
              <a:buNone/>
              <a:defRPr sz="1500"/>
            </a:lvl3pPr>
            <a:lvl4pPr marL="2057400" indent="0">
              <a:buNone/>
              <a:defRPr sz="1350"/>
            </a:lvl4pPr>
            <a:lvl5pPr marL="2743200" indent="0">
              <a:buNone/>
              <a:defRPr sz="1350"/>
            </a:lvl5pPr>
            <a:lvl6pPr marL="3429000" indent="0">
              <a:buNone/>
              <a:defRPr sz="1350"/>
            </a:lvl6pPr>
            <a:lvl7pPr marL="4114800" indent="0">
              <a:buNone/>
              <a:defRPr sz="1350"/>
            </a:lvl7pPr>
            <a:lvl8pPr marL="4800600" indent="0">
              <a:buNone/>
              <a:defRPr sz="1350"/>
            </a:lvl8pPr>
            <a:lvl9pPr marL="5486400" indent="0">
              <a:buNone/>
              <a:defRPr sz="1350"/>
            </a:lvl9pPr>
          </a:lstStyle>
          <a:p>
            <a:pPr lvl="0"/>
            <a:r>
              <a:rPr lang="en-US"/>
              <a:t>Click to edit Master text styles</a:t>
            </a:r>
          </a:p>
        </p:txBody>
      </p:sp>
      <p:sp>
        <p:nvSpPr>
          <p:cNvPr id="5" name="Date Placeholder 4"/>
          <p:cNvSpPr>
            <a:spLocks noGrp="1"/>
          </p:cNvSpPr>
          <p:nvPr>
            <p:ph type="dt" sz="half" idx="10"/>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fld id="{9DBEF02D-5191-3240-B780-7C70CD5E8FC9}" type="datetimeFigureOut">
              <a:rPr lang="en-US"/>
              <a:pPr>
                <a:defRPr/>
              </a:pPr>
              <a:t>2/10/25</a:t>
            </a:fld>
            <a:endParaRPr lang="en-US"/>
          </a:p>
        </p:txBody>
      </p:sp>
      <p:sp>
        <p:nvSpPr>
          <p:cNvPr id="6" name="Footer Placeholder 5"/>
          <p:cNvSpPr>
            <a:spLocks noGrp="1"/>
          </p:cNvSpPr>
          <p:nvPr>
            <p:ph type="ftr" sz="quarter" idx="11"/>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12"/>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fld id="{2D0429B1-3D98-E144-9EE3-16A50094534C}" type="slidenum">
              <a:rPr lang="en-US"/>
              <a:pPr>
                <a:defRPr/>
              </a:pPr>
              <a:t>‹#›</a:t>
            </a:fld>
            <a:endParaRPr lang="en-US"/>
          </a:p>
        </p:txBody>
      </p:sp>
    </p:spTree>
    <p:extLst>
      <p:ext uri="{BB962C8B-B14F-4D97-AF65-F5344CB8AC3E}">
        <p14:creationId xmlns:p14="http://schemas.microsoft.com/office/powerpoint/2010/main" val="1629661540"/>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fld id="{84F49904-A0AB-6648-A26D-A2C8ABC8F87D}" type="datetimeFigureOut">
              <a:rPr lang="en-US"/>
              <a:pPr>
                <a:defRPr/>
              </a:pPr>
              <a:t>2/10/25</a:t>
            </a:fld>
            <a:endParaRPr lang="en-US"/>
          </a:p>
        </p:txBody>
      </p:sp>
      <p:sp>
        <p:nvSpPr>
          <p:cNvPr id="5" name="Footer Placeholder 4"/>
          <p:cNvSpPr>
            <a:spLocks noGrp="1"/>
          </p:cNvSpPr>
          <p:nvPr>
            <p:ph type="ftr" sz="quarter" idx="11"/>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p:cNvSpPr>
            <a:spLocks noGrp="1"/>
          </p:cNvSpPr>
          <p:nvPr>
            <p:ph type="sldNum" sz="quarter" idx="12"/>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fld id="{99BA3920-4FCA-DF4F-92F4-07F0D46C9F99}" type="slidenum">
              <a:rPr lang="en-US"/>
              <a:pPr>
                <a:defRPr/>
              </a:pPr>
              <a:t>‹#›</a:t>
            </a:fld>
            <a:endParaRPr lang="en-US"/>
          </a:p>
        </p:txBody>
      </p:sp>
    </p:spTree>
    <p:extLst>
      <p:ext uri="{BB962C8B-B14F-4D97-AF65-F5344CB8AC3E}">
        <p14:creationId xmlns:p14="http://schemas.microsoft.com/office/powerpoint/2010/main" val="4178238455"/>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258800" y="411959"/>
            <a:ext cx="4114800" cy="877728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0" y="411959"/>
            <a:ext cx="12039600" cy="877728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fld id="{ED37D696-BE34-F74F-AB9E-019FC56FAF02}" type="datetimeFigureOut">
              <a:rPr lang="en-US"/>
              <a:pPr>
                <a:defRPr/>
              </a:pPr>
              <a:t>2/10/25</a:t>
            </a:fld>
            <a:endParaRPr lang="en-US"/>
          </a:p>
        </p:txBody>
      </p:sp>
      <p:sp>
        <p:nvSpPr>
          <p:cNvPr id="5" name="Footer Placeholder 4"/>
          <p:cNvSpPr>
            <a:spLocks noGrp="1"/>
          </p:cNvSpPr>
          <p:nvPr>
            <p:ph type="ftr" sz="quarter" idx="11"/>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p:cNvSpPr>
            <a:spLocks noGrp="1"/>
          </p:cNvSpPr>
          <p:nvPr>
            <p:ph type="sldNum" sz="quarter" idx="12"/>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fld id="{5C473710-55CD-1449-8C3F-89FAF89303C3}" type="slidenum">
              <a:rPr lang="en-US"/>
              <a:pPr>
                <a:defRPr/>
              </a:pPr>
              <a:t>‹#›</a:t>
            </a:fld>
            <a:endParaRPr lang="en-US"/>
          </a:p>
        </p:txBody>
      </p:sp>
    </p:spTree>
    <p:extLst>
      <p:ext uri="{BB962C8B-B14F-4D97-AF65-F5344CB8AC3E}">
        <p14:creationId xmlns:p14="http://schemas.microsoft.com/office/powerpoint/2010/main" val="238752974"/>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3" name="Rectangle 2"/>
          <p:cNvSpPr/>
          <p:nvPr userDrawn="1"/>
        </p:nvSpPr>
        <p:spPr>
          <a:xfrm>
            <a:off x="0" y="1485900"/>
            <a:ext cx="18288000" cy="807958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endParaRPr lang="en-US" sz="2700" dirty="0">
              <a:solidFill>
                <a:prstClr val="white"/>
              </a:solidFill>
              <a:latin typeface="Calibri"/>
            </a:endParaRPr>
          </a:p>
        </p:txBody>
      </p:sp>
      <p:sp>
        <p:nvSpPr>
          <p:cNvPr id="6" name="Title 5"/>
          <p:cNvSpPr>
            <a:spLocks noGrp="1"/>
          </p:cNvSpPr>
          <p:nvPr>
            <p:ph type="title"/>
          </p:nvPr>
        </p:nvSpPr>
        <p:spPr>
          <a:xfrm>
            <a:off x="0" y="4005072"/>
            <a:ext cx="18288000" cy="1056132"/>
          </a:xfrm>
        </p:spPr>
        <p:txBody>
          <a:bodyPr/>
          <a:lstStyle>
            <a:lvl1pPr marL="0" indent="0" algn="ctr">
              <a:defRPr/>
            </a:lvl1pPr>
          </a:lstStyle>
          <a:p>
            <a:r>
              <a:rPr lang="en-US"/>
              <a:t>Click to edit Master title style</a:t>
            </a:r>
            <a:endParaRPr lang="en-US" dirty="0"/>
          </a:p>
        </p:txBody>
      </p:sp>
      <p:sp>
        <p:nvSpPr>
          <p:cNvPr id="4" name="Date Placeholder 1"/>
          <p:cNvSpPr>
            <a:spLocks noGrp="1"/>
          </p:cNvSpPr>
          <p:nvPr>
            <p:ph type="dt" sz="half" idx="10"/>
          </p:nvPr>
        </p:nvSpPr>
        <p:spPr>
          <a:xfrm>
            <a:off x="14020800" y="8915402"/>
            <a:ext cx="4267200" cy="547688"/>
          </a:xfrm>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Tree>
    <p:extLst>
      <p:ext uri="{BB962C8B-B14F-4D97-AF65-F5344CB8AC3E}">
        <p14:creationId xmlns:p14="http://schemas.microsoft.com/office/powerpoint/2010/main" val="1074877170"/>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1371600" y="914400"/>
            <a:ext cx="15544800" cy="8229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p:cNvSpPr>
            <a:spLocks noGrp="1"/>
          </p:cNvSpPr>
          <p:nvPr>
            <p:ph type="dt" sz="half" idx="10"/>
          </p:nvPr>
        </p:nvSpPr>
        <p:spPr>
          <a:xfrm>
            <a:off x="1371600" y="9372600"/>
            <a:ext cx="3810000" cy="685800"/>
          </a:xfrm>
        </p:spPr>
        <p:txBody>
          <a:bodyPr/>
          <a:lstStyle>
            <a:lvl1pPr>
              <a:defRPr/>
            </a:lvl1pPr>
          </a:lstStyle>
          <a:p>
            <a:endParaRPr lang="en-US">
              <a:solidFill>
                <a:srgbClr val="000000"/>
              </a:solidFill>
              <a:ea typeface="Osaka"/>
              <a:cs typeface="Osaka"/>
            </a:endParaRPr>
          </a:p>
        </p:txBody>
      </p:sp>
      <p:sp>
        <p:nvSpPr>
          <p:cNvPr id="4" name="Footer Placeholder 3"/>
          <p:cNvSpPr>
            <a:spLocks noGrp="1"/>
          </p:cNvSpPr>
          <p:nvPr>
            <p:ph type="ftr" sz="quarter" idx="11"/>
          </p:nvPr>
        </p:nvSpPr>
        <p:spPr>
          <a:xfrm>
            <a:off x="6248400" y="9372600"/>
            <a:ext cx="5791200" cy="685800"/>
          </a:xfrm>
        </p:spPr>
        <p:txBody>
          <a:bodyPr/>
          <a:lstStyle>
            <a:lvl1pPr>
              <a:defRPr/>
            </a:lvl1pPr>
          </a:lstStyle>
          <a:p>
            <a:endParaRPr lang="en-US">
              <a:solidFill>
                <a:srgbClr val="000000"/>
              </a:solidFill>
              <a:ea typeface="Osaka"/>
              <a:cs typeface="Osaka"/>
            </a:endParaRPr>
          </a:p>
        </p:txBody>
      </p:sp>
      <p:sp>
        <p:nvSpPr>
          <p:cNvPr id="5" name="Slide Number Placeholder 4"/>
          <p:cNvSpPr>
            <a:spLocks noGrp="1"/>
          </p:cNvSpPr>
          <p:nvPr>
            <p:ph type="sldNum" sz="quarter" idx="12"/>
          </p:nvPr>
        </p:nvSpPr>
        <p:spPr>
          <a:xfrm>
            <a:off x="13106400" y="9372600"/>
            <a:ext cx="3810000" cy="685800"/>
          </a:xfrm>
        </p:spPr>
        <p:txBody>
          <a:bodyPr/>
          <a:lstStyle>
            <a:lvl1pPr>
              <a:defRPr/>
            </a:lvl1pPr>
          </a:lstStyle>
          <a:p>
            <a:fld id="{A774B5B0-D303-6D40-BBC3-4E4E3AF55CBE}" type="slidenum">
              <a:rPr lang="en-US">
                <a:solidFill>
                  <a:srgbClr val="000000"/>
                </a:solidFill>
                <a:ea typeface="Osaka"/>
                <a:cs typeface="Osaka"/>
              </a:rPr>
              <a:pPr/>
              <a:t>‹#›</a:t>
            </a:fld>
            <a:endParaRPr lang="en-US">
              <a:solidFill>
                <a:srgbClr val="000000"/>
              </a:solidFill>
              <a:ea typeface="Osaka"/>
              <a:cs typeface="Osaka"/>
            </a:endParaRPr>
          </a:p>
        </p:txBody>
      </p:sp>
    </p:spTree>
    <p:extLst>
      <p:ext uri="{BB962C8B-B14F-4D97-AF65-F5344CB8AC3E}">
        <p14:creationId xmlns:p14="http://schemas.microsoft.com/office/powerpoint/2010/main" val="830642843"/>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371600" y="914400"/>
            <a:ext cx="15544800" cy="1714500"/>
          </a:xfrm>
        </p:spPr>
        <p:txBody>
          <a:bodyPr/>
          <a:lstStyle/>
          <a:p>
            <a:r>
              <a:rPr lang="en-US"/>
              <a:t>Click to edit Master title style</a:t>
            </a:r>
          </a:p>
        </p:txBody>
      </p:sp>
      <p:sp>
        <p:nvSpPr>
          <p:cNvPr id="3" name="Table Placeholder 2"/>
          <p:cNvSpPr>
            <a:spLocks noGrp="1"/>
          </p:cNvSpPr>
          <p:nvPr>
            <p:ph type="tbl" idx="1"/>
          </p:nvPr>
        </p:nvSpPr>
        <p:spPr>
          <a:xfrm>
            <a:off x="1371600" y="2971800"/>
            <a:ext cx="15544800" cy="6172200"/>
          </a:xfrm>
        </p:spPr>
        <p:txBody>
          <a:bodyPr/>
          <a:lstStyle/>
          <a:p>
            <a:endParaRPr lang="en-US"/>
          </a:p>
        </p:txBody>
      </p:sp>
      <p:sp>
        <p:nvSpPr>
          <p:cNvPr id="4" name="Date Placeholder 3"/>
          <p:cNvSpPr>
            <a:spLocks noGrp="1"/>
          </p:cNvSpPr>
          <p:nvPr>
            <p:ph type="dt" sz="half" idx="10"/>
          </p:nvPr>
        </p:nvSpPr>
        <p:spPr>
          <a:xfrm>
            <a:off x="1371600" y="9372600"/>
            <a:ext cx="3810000" cy="685800"/>
          </a:xfrm>
        </p:spPr>
        <p:txBody>
          <a:bodyPr/>
          <a:lstStyle>
            <a:lvl1pPr>
              <a:defRPr/>
            </a:lvl1pPr>
          </a:lstStyle>
          <a:p>
            <a:endParaRPr lang="en-US">
              <a:solidFill>
                <a:srgbClr val="000000"/>
              </a:solidFill>
              <a:ea typeface="Osaka"/>
              <a:cs typeface="Osaka"/>
            </a:endParaRPr>
          </a:p>
        </p:txBody>
      </p:sp>
      <p:sp>
        <p:nvSpPr>
          <p:cNvPr id="5" name="Footer Placeholder 4"/>
          <p:cNvSpPr>
            <a:spLocks noGrp="1"/>
          </p:cNvSpPr>
          <p:nvPr>
            <p:ph type="ftr" sz="quarter" idx="11"/>
          </p:nvPr>
        </p:nvSpPr>
        <p:spPr>
          <a:xfrm>
            <a:off x="6248400" y="9372600"/>
            <a:ext cx="5791200" cy="685800"/>
          </a:xfrm>
        </p:spPr>
        <p:txBody>
          <a:bodyPr/>
          <a:lstStyle>
            <a:lvl1pPr>
              <a:defRPr/>
            </a:lvl1pPr>
          </a:lstStyle>
          <a:p>
            <a:endParaRPr lang="en-US">
              <a:solidFill>
                <a:srgbClr val="000000"/>
              </a:solidFill>
              <a:ea typeface="Osaka"/>
              <a:cs typeface="Osaka"/>
            </a:endParaRPr>
          </a:p>
        </p:txBody>
      </p:sp>
      <p:sp>
        <p:nvSpPr>
          <p:cNvPr id="6" name="Slide Number Placeholder 5"/>
          <p:cNvSpPr>
            <a:spLocks noGrp="1"/>
          </p:cNvSpPr>
          <p:nvPr>
            <p:ph type="sldNum" sz="quarter" idx="12"/>
          </p:nvPr>
        </p:nvSpPr>
        <p:spPr>
          <a:xfrm>
            <a:off x="13106400" y="9372600"/>
            <a:ext cx="3810000" cy="685800"/>
          </a:xfrm>
        </p:spPr>
        <p:txBody>
          <a:bodyPr/>
          <a:lstStyle>
            <a:lvl1pPr>
              <a:defRPr/>
            </a:lvl1pPr>
          </a:lstStyle>
          <a:p>
            <a:fld id="{BF1CFEAA-93B3-A94B-A5A8-6E519019C753}" type="slidenum">
              <a:rPr lang="en-US">
                <a:solidFill>
                  <a:srgbClr val="000000"/>
                </a:solidFill>
                <a:ea typeface="Osaka"/>
                <a:cs typeface="Osaka"/>
              </a:rPr>
              <a:pPr/>
              <a:t>‹#›</a:t>
            </a:fld>
            <a:endParaRPr lang="en-US">
              <a:solidFill>
                <a:srgbClr val="000000"/>
              </a:solidFill>
              <a:ea typeface="Osaka"/>
              <a:cs typeface="Osaka"/>
            </a:endParaRPr>
          </a:p>
        </p:txBody>
      </p:sp>
    </p:spTree>
    <p:extLst>
      <p:ext uri="{BB962C8B-B14F-4D97-AF65-F5344CB8AC3E}">
        <p14:creationId xmlns:p14="http://schemas.microsoft.com/office/powerpoint/2010/main" val="40249267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3600"/>
            </a:lvl1pPr>
          </a:lstStyle>
          <a:p>
            <a:r>
              <a:rPr lang="en-US"/>
              <a:t>Click to edit Master title style</a:t>
            </a:r>
            <a:endParaRPr lang="en-US" dirty="0"/>
          </a:p>
        </p:txBody>
      </p:sp>
      <p:sp>
        <p:nvSpPr>
          <p:cNvPr id="3" name="Content Placeholder 2"/>
          <p:cNvSpPr>
            <a:spLocks noGrp="1"/>
          </p:cNvSpPr>
          <p:nvPr>
            <p:ph idx="1"/>
          </p:nvPr>
        </p:nvSpPr>
        <p:spPr>
          <a:xfrm>
            <a:off x="7774782" y="1481144"/>
            <a:ext cx="9258300" cy="7310438"/>
          </a:xfrm>
        </p:spPr>
        <p:txBody>
          <a:bodyPr/>
          <a:lstStyle>
            <a:lvl1pPr>
              <a:defRPr sz="3600"/>
            </a:lvl1pPr>
            <a:lvl2pPr>
              <a:defRPr sz="3150"/>
            </a:lvl2pPr>
            <a:lvl3pPr>
              <a:defRPr sz="2700"/>
            </a:lvl3pPr>
            <a:lvl4pPr>
              <a:defRPr sz="2250"/>
            </a:lvl4pPr>
            <a:lvl5pPr>
              <a:defRPr sz="2250"/>
            </a:lvl5pPr>
            <a:lvl6pPr>
              <a:defRPr sz="2250"/>
            </a:lvl6pPr>
            <a:lvl7pPr>
              <a:defRPr sz="2250"/>
            </a:lvl7pPr>
            <a:lvl8pPr>
              <a:defRPr sz="2250"/>
            </a:lvl8pPr>
            <a:lvl9pPr>
              <a:defRPr sz="22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1800"/>
            </a:lvl1pPr>
            <a:lvl2pPr marL="514350" indent="0">
              <a:buNone/>
              <a:defRPr sz="1575"/>
            </a:lvl2pPr>
            <a:lvl3pPr marL="1028700" indent="0">
              <a:buNone/>
              <a:defRPr sz="1350"/>
            </a:lvl3pPr>
            <a:lvl4pPr marL="1543050" indent="0">
              <a:buNone/>
              <a:defRPr sz="1125"/>
            </a:lvl4pPr>
            <a:lvl5pPr marL="2057400" indent="0">
              <a:buNone/>
              <a:defRPr sz="1125"/>
            </a:lvl5pPr>
            <a:lvl6pPr marL="2571750" indent="0">
              <a:buNone/>
              <a:defRPr sz="1125"/>
            </a:lvl6pPr>
            <a:lvl7pPr marL="3086100" indent="0">
              <a:buNone/>
              <a:defRPr sz="1125"/>
            </a:lvl7pPr>
            <a:lvl8pPr marL="3600450" indent="0">
              <a:buNone/>
              <a:defRPr sz="1125"/>
            </a:lvl8pPr>
            <a:lvl9pPr marL="4114800" indent="0">
              <a:buNone/>
              <a:defRPr sz="1125"/>
            </a:lvl9pPr>
          </a:lstStyle>
          <a:p>
            <a:pPr lvl="0"/>
            <a:r>
              <a:rPr lang="en-US"/>
              <a:t>Click to edit Master text styles</a:t>
            </a:r>
          </a:p>
        </p:txBody>
      </p:sp>
      <p:sp>
        <p:nvSpPr>
          <p:cNvPr id="5" name="Date Placeholder 4"/>
          <p:cNvSpPr>
            <a:spLocks noGrp="1"/>
          </p:cNvSpPr>
          <p:nvPr>
            <p:ph type="dt" sz="half" idx="10"/>
          </p:nvPr>
        </p:nvSpPr>
        <p:spPr/>
        <p:txBody>
          <a:bodyPr/>
          <a:lstStyle/>
          <a:p>
            <a:fld id="{763B1432-A789-480F-B62D-C8B6B1BA0A8D}" type="datetimeFigureOut">
              <a:rPr lang="en-US" smtClean="0"/>
              <a:t>2/10/25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2DFADBE-B7BA-473D-BCE6-EEBCF1351C78}" type="slidenum">
              <a:rPr lang="en-US" smtClean="0"/>
              <a:t>‹#›</a:t>
            </a:fld>
            <a:endParaRPr lang="en-US"/>
          </a:p>
        </p:txBody>
      </p:sp>
    </p:spTree>
    <p:extLst>
      <p:ext uri="{BB962C8B-B14F-4D97-AF65-F5344CB8AC3E}">
        <p14:creationId xmlns:p14="http://schemas.microsoft.com/office/powerpoint/2010/main" val="572936349"/>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71600" y="914400"/>
            <a:ext cx="15544800" cy="1714500"/>
          </a:xfrm>
        </p:spPr>
        <p:txBody>
          <a:bodyPr/>
          <a:lstStyle/>
          <a:p>
            <a:r>
              <a:rPr lang="en-US"/>
              <a:t>Click to edit Master title style</a:t>
            </a:r>
          </a:p>
        </p:txBody>
      </p:sp>
      <p:sp>
        <p:nvSpPr>
          <p:cNvPr id="3" name="Text Placeholder 2"/>
          <p:cNvSpPr>
            <a:spLocks noGrp="1"/>
          </p:cNvSpPr>
          <p:nvPr>
            <p:ph type="body" sz="half" idx="1"/>
          </p:nvPr>
        </p:nvSpPr>
        <p:spPr>
          <a:xfrm>
            <a:off x="1371600" y="2971800"/>
            <a:ext cx="7620000" cy="6172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9296400" y="2971800"/>
            <a:ext cx="7620000" cy="6172200"/>
          </a:xfrm>
        </p:spPr>
        <p:txBody>
          <a:bodyPr/>
          <a:lstStyle/>
          <a:p>
            <a:pPr lvl="0"/>
            <a:endParaRPr lang="en-US" noProof="0"/>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F6D1752-A3F4-C945-98E9-95684C53BC1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198831895"/>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3195643"/>
            <a:ext cx="15544800" cy="2205038"/>
          </a:xfrm>
        </p:spPr>
        <p:txBody>
          <a:bodyPr/>
          <a:lstStyle/>
          <a:p>
            <a:r>
              <a:rPr lang="en-US"/>
              <a:t>Click to edit Master title style</a:t>
            </a:r>
          </a:p>
        </p:txBody>
      </p:sp>
      <p:sp>
        <p:nvSpPr>
          <p:cNvPr id="3" name="Subtitle 2"/>
          <p:cNvSpPr>
            <a:spLocks noGrp="1"/>
          </p:cNvSpPr>
          <p:nvPr>
            <p:ph type="subTitle" idx="1"/>
          </p:nvPr>
        </p:nvSpPr>
        <p:spPr>
          <a:xfrm>
            <a:off x="2743200" y="5829300"/>
            <a:ext cx="12801600" cy="2628900"/>
          </a:xfrm>
        </p:spPr>
        <p:txBody>
          <a:bodyPr/>
          <a:lstStyle>
            <a:lvl1pPr marL="0" indent="0" algn="ctr">
              <a:buNone/>
              <a:defRPr/>
            </a:lvl1pPr>
            <a:lvl2pPr marL="685800" indent="0" algn="ctr">
              <a:buNone/>
              <a:defRPr/>
            </a:lvl2pPr>
            <a:lvl3pPr marL="1371600" indent="0" algn="ctr">
              <a:buNone/>
              <a:defRPr/>
            </a:lvl3pPr>
            <a:lvl4pPr marL="2057400" indent="0" algn="ctr">
              <a:buNone/>
              <a:defRPr/>
            </a:lvl4pPr>
            <a:lvl5pPr marL="2743200" indent="0" algn="ctr">
              <a:buNone/>
              <a:defRPr/>
            </a:lvl5pPr>
            <a:lvl6pPr marL="3429000" indent="0" algn="ctr">
              <a:buNone/>
              <a:defRPr/>
            </a:lvl6pPr>
            <a:lvl7pPr marL="4114800" indent="0" algn="ctr">
              <a:buNone/>
              <a:defRPr/>
            </a:lvl7pPr>
            <a:lvl8pPr marL="4800600" indent="0" algn="ctr">
              <a:buNone/>
              <a:defRPr/>
            </a:lvl8pPr>
            <a:lvl9pPr marL="54864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6" name="Rectangle 6"/>
          <p:cNvSpPr>
            <a:spLocks noGrp="1" noChangeArrowheads="1"/>
          </p:cNvSpPr>
          <p:nvPr>
            <p:ph type="sldNum" sz="quarter" idx="12"/>
          </p:nvPr>
        </p:nvSpPr>
        <p:spPr>
          <a:ln/>
        </p:spPr>
        <p:txBody>
          <a:bodyPr/>
          <a:lstStyle>
            <a:lvl1pPr>
              <a:defRPr/>
            </a:lvl1pPr>
          </a:lstStyle>
          <a:p>
            <a:pPr>
              <a:defRPr/>
            </a:pPr>
            <a:fld id="{20218489-7615-A442-84B7-FC0CD11AFDB9}"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2021547443"/>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6" name="Rectangle 6"/>
          <p:cNvSpPr>
            <a:spLocks noGrp="1" noChangeArrowheads="1"/>
          </p:cNvSpPr>
          <p:nvPr>
            <p:ph type="sldNum" sz="quarter" idx="12"/>
          </p:nvPr>
        </p:nvSpPr>
        <p:spPr>
          <a:ln/>
        </p:spPr>
        <p:txBody>
          <a:bodyPr/>
          <a:lstStyle>
            <a:lvl1pPr>
              <a:defRPr/>
            </a:lvl1pPr>
          </a:lstStyle>
          <a:p>
            <a:pPr>
              <a:defRPr/>
            </a:pPr>
            <a:fld id="{CC394C25-0AB7-244B-ADB8-CE3ED2F3FFB1}"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688902023"/>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44626" y="6610355"/>
            <a:ext cx="15544800" cy="2043113"/>
          </a:xfrm>
        </p:spPr>
        <p:txBody>
          <a:bodyPr anchor="t"/>
          <a:lstStyle>
            <a:lvl1pPr algn="l">
              <a:defRPr sz="6000" b="1" cap="all"/>
            </a:lvl1pPr>
          </a:lstStyle>
          <a:p>
            <a:r>
              <a:rPr lang="en-US"/>
              <a:t>Click to edit Master title style</a:t>
            </a:r>
          </a:p>
        </p:txBody>
      </p:sp>
      <p:sp>
        <p:nvSpPr>
          <p:cNvPr id="3" name="Text Placeholder 2"/>
          <p:cNvSpPr>
            <a:spLocks noGrp="1"/>
          </p:cNvSpPr>
          <p:nvPr>
            <p:ph type="body" idx="1"/>
          </p:nvPr>
        </p:nvSpPr>
        <p:spPr>
          <a:xfrm>
            <a:off x="1444626" y="4360070"/>
            <a:ext cx="15544800" cy="2250281"/>
          </a:xfrm>
        </p:spPr>
        <p:txBody>
          <a:bodyPr anchor="b"/>
          <a:lstStyle>
            <a:lvl1pPr marL="0" indent="0">
              <a:buNone/>
              <a:defRPr sz="3000"/>
            </a:lvl1pPr>
            <a:lvl2pPr marL="685800" indent="0">
              <a:buNone/>
              <a:defRPr sz="2700"/>
            </a:lvl2pPr>
            <a:lvl3pPr marL="1371600" indent="0">
              <a:buNone/>
              <a:defRPr sz="2400"/>
            </a:lvl3pPr>
            <a:lvl4pPr marL="2057400" indent="0">
              <a:buNone/>
              <a:defRPr sz="2100"/>
            </a:lvl4pPr>
            <a:lvl5pPr marL="2743200" indent="0">
              <a:buNone/>
              <a:defRPr sz="2100"/>
            </a:lvl5pPr>
            <a:lvl6pPr marL="3429000" indent="0">
              <a:buNone/>
              <a:defRPr sz="2100"/>
            </a:lvl6pPr>
            <a:lvl7pPr marL="4114800" indent="0">
              <a:buNone/>
              <a:defRPr sz="2100"/>
            </a:lvl7pPr>
            <a:lvl8pPr marL="4800600" indent="0">
              <a:buNone/>
              <a:defRPr sz="2100"/>
            </a:lvl8pPr>
            <a:lvl9pPr marL="5486400" indent="0">
              <a:buNone/>
              <a:defRPr sz="21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6" name="Rectangle 6"/>
          <p:cNvSpPr>
            <a:spLocks noGrp="1" noChangeArrowheads="1"/>
          </p:cNvSpPr>
          <p:nvPr>
            <p:ph type="sldNum" sz="quarter" idx="12"/>
          </p:nvPr>
        </p:nvSpPr>
        <p:spPr>
          <a:ln/>
        </p:spPr>
        <p:txBody>
          <a:bodyPr/>
          <a:lstStyle>
            <a:lvl1pPr>
              <a:defRPr/>
            </a:lvl1pPr>
          </a:lstStyle>
          <a:p>
            <a:pPr>
              <a:defRPr/>
            </a:pPr>
            <a:fld id="{2DD6B1A7-4B2E-6946-AA7B-E2A2523AB89E}"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3720015201"/>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371600" y="2971800"/>
            <a:ext cx="7620000" cy="6172200"/>
          </a:xfrm>
        </p:spPr>
        <p:txBody>
          <a:bodyPr/>
          <a:lstStyle>
            <a:lvl1pPr>
              <a:defRPr sz="4200"/>
            </a:lvl1pPr>
            <a:lvl2pPr>
              <a:defRPr sz="3600"/>
            </a:lvl2pPr>
            <a:lvl3pPr>
              <a:defRPr sz="30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9296400" y="2971800"/>
            <a:ext cx="7620000" cy="6172200"/>
          </a:xfrm>
        </p:spPr>
        <p:txBody>
          <a:bodyPr/>
          <a:lstStyle>
            <a:lvl1pPr>
              <a:defRPr sz="4200"/>
            </a:lvl1pPr>
            <a:lvl2pPr>
              <a:defRPr sz="3600"/>
            </a:lvl2pPr>
            <a:lvl3pPr>
              <a:defRPr sz="30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7" name="Rectangle 6"/>
          <p:cNvSpPr>
            <a:spLocks noGrp="1" noChangeArrowheads="1"/>
          </p:cNvSpPr>
          <p:nvPr>
            <p:ph type="sldNum" sz="quarter" idx="12"/>
          </p:nvPr>
        </p:nvSpPr>
        <p:spPr>
          <a:ln/>
        </p:spPr>
        <p:txBody>
          <a:bodyPr/>
          <a:lstStyle>
            <a:lvl1pPr>
              <a:defRPr/>
            </a:lvl1pPr>
          </a:lstStyle>
          <a:p>
            <a:pPr>
              <a:defRPr/>
            </a:pPr>
            <a:fld id="{EACF2854-A8C0-EC48-9CE3-A04B5EC4D6F6}"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578812127"/>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411957"/>
            <a:ext cx="16459200" cy="17145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914403" y="2302670"/>
            <a:ext cx="8080376" cy="959643"/>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4" name="Content Placeholder 3"/>
          <p:cNvSpPr>
            <a:spLocks noGrp="1"/>
          </p:cNvSpPr>
          <p:nvPr>
            <p:ph sz="half" idx="2"/>
          </p:nvPr>
        </p:nvSpPr>
        <p:spPr>
          <a:xfrm>
            <a:off x="914403" y="3262312"/>
            <a:ext cx="8080376" cy="5926932"/>
          </a:xfrm>
        </p:spPr>
        <p:txBody>
          <a:bodyPr/>
          <a:lstStyle>
            <a:lvl1pPr>
              <a:defRPr sz="3600"/>
            </a:lvl1pPr>
            <a:lvl2pPr>
              <a:defRPr sz="30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9290053" y="2302670"/>
            <a:ext cx="8083550" cy="959643"/>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6" name="Content Placeholder 5"/>
          <p:cNvSpPr>
            <a:spLocks noGrp="1"/>
          </p:cNvSpPr>
          <p:nvPr>
            <p:ph sz="quarter" idx="4"/>
          </p:nvPr>
        </p:nvSpPr>
        <p:spPr>
          <a:xfrm>
            <a:off x="9290053" y="3262312"/>
            <a:ext cx="8083550" cy="5926932"/>
          </a:xfrm>
        </p:spPr>
        <p:txBody>
          <a:bodyPr/>
          <a:lstStyle>
            <a:lvl1pPr>
              <a:defRPr sz="3600"/>
            </a:lvl1pPr>
            <a:lvl2pPr>
              <a:defRPr sz="30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9" name="Rectangle 6"/>
          <p:cNvSpPr>
            <a:spLocks noGrp="1" noChangeArrowheads="1"/>
          </p:cNvSpPr>
          <p:nvPr>
            <p:ph type="sldNum" sz="quarter" idx="12"/>
          </p:nvPr>
        </p:nvSpPr>
        <p:spPr>
          <a:ln/>
        </p:spPr>
        <p:txBody>
          <a:bodyPr/>
          <a:lstStyle>
            <a:lvl1pPr>
              <a:defRPr/>
            </a:lvl1pPr>
          </a:lstStyle>
          <a:p>
            <a:pPr>
              <a:defRPr/>
            </a:pPr>
            <a:fld id="{2137E4EC-84F0-D640-B6F8-C008361B9A55}"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3387202929"/>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5" name="Rectangle 6"/>
          <p:cNvSpPr>
            <a:spLocks noGrp="1" noChangeArrowheads="1"/>
          </p:cNvSpPr>
          <p:nvPr>
            <p:ph type="sldNum" sz="quarter" idx="12"/>
          </p:nvPr>
        </p:nvSpPr>
        <p:spPr>
          <a:ln/>
        </p:spPr>
        <p:txBody>
          <a:bodyPr/>
          <a:lstStyle>
            <a:lvl1pPr>
              <a:defRPr/>
            </a:lvl1pPr>
          </a:lstStyle>
          <a:p>
            <a:pPr>
              <a:defRPr/>
            </a:pPr>
            <a:fld id="{EACEB7B4-D38C-9646-8F64-FF1DB2E3D51C}"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3438303445"/>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4" name="Rectangle 6"/>
          <p:cNvSpPr>
            <a:spLocks noGrp="1" noChangeArrowheads="1"/>
          </p:cNvSpPr>
          <p:nvPr>
            <p:ph type="sldNum" sz="quarter" idx="12"/>
          </p:nvPr>
        </p:nvSpPr>
        <p:spPr>
          <a:ln/>
        </p:spPr>
        <p:txBody>
          <a:bodyPr/>
          <a:lstStyle>
            <a:lvl1pPr>
              <a:defRPr/>
            </a:lvl1pPr>
          </a:lstStyle>
          <a:p>
            <a:pPr>
              <a:defRPr/>
            </a:pPr>
            <a:fld id="{28D70C8D-BCB7-EF41-BBB1-2A95A53A8466}"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2474705181"/>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3" y="409575"/>
            <a:ext cx="6016626" cy="1743075"/>
          </a:xfrm>
        </p:spPr>
        <p:txBody>
          <a:bodyPr anchor="b"/>
          <a:lstStyle>
            <a:lvl1pPr algn="l">
              <a:defRPr sz="3000" b="1"/>
            </a:lvl1pPr>
          </a:lstStyle>
          <a:p>
            <a:r>
              <a:rPr lang="en-US"/>
              <a:t>Click to edit Master title style</a:t>
            </a:r>
          </a:p>
        </p:txBody>
      </p:sp>
      <p:sp>
        <p:nvSpPr>
          <p:cNvPr id="3" name="Content Placeholder 2"/>
          <p:cNvSpPr>
            <a:spLocks noGrp="1"/>
          </p:cNvSpPr>
          <p:nvPr>
            <p:ph idx="1"/>
          </p:nvPr>
        </p:nvSpPr>
        <p:spPr>
          <a:xfrm>
            <a:off x="7150100" y="409578"/>
            <a:ext cx="10223501" cy="8779670"/>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914403" y="2152653"/>
            <a:ext cx="6016626" cy="7036595"/>
          </a:xfrm>
        </p:spPr>
        <p:txBody>
          <a:bodyPr/>
          <a:lstStyle>
            <a:lvl1pPr marL="0" indent="0">
              <a:buNone/>
              <a:defRPr sz="2100"/>
            </a:lvl1pPr>
            <a:lvl2pPr marL="685800" indent="0">
              <a:buNone/>
              <a:defRPr sz="1800"/>
            </a:lvl2pPr>
            <a:lvl3pPr marL="1371600" indent="0">
              <a:buNone/>
              <a:defRPr sz="1500"/>
            </a:lvl3pPr>
            <a:lvl4pPr marL="2057400" indent="0">
              <a:buNone/>
              <a:defRPr sz="1350"/>
            </a:lvl4pPr>
            <a:lvl5pPr marL="2743200" indent="0">
              <a:buNone/>
              <a:defRPr sz="1350"/>
            </a:lvl5pPr>
            <a:lvl6pPr marL="3429000" indent="0">
              <a:buNone/>
              <a:defRPr sz="1350"/>
            </a:lvl6pPr>
            <a:lvl7pPr marL="4114800" indent="0">
              <a:buNone/>
              <a:defRPr sz="1350"/>
            </a:lvl7pPr>
            <a:lvl8pPr marL="4800600" indent="0">
              <a:buNone/>
              <a:defRPr sz="1350"/>
            </a:lvl8pPr>
            <a:lvl9pPr marL="5486400" indent="0">
              <a:buNone/>
              <a:defRPr sz="135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7" name="Rectangle 6"/>
          <p:cNvSpPr>
            <a:spLocks noGrp="1" noChangeArrowheads="1"/>
          </p:cNvSpPr>
          <p:nvPr>
            <p:ph type="sldNum" sz="quarter" idx="12"/>
          </p:nvPr>
        </p:nvSpPr>
        <p:spPr>
          <a:ln/>
        </p:spPr>
        <p:txBody>
          <a:bodyPr/>
          <a:lstStyle>
            <a:lvl1pPr>
              <a:defRPr/>
            </a:lvl1pPr>
          </a:lstStyle>
          <a:p>
            <a:pPr>
              <a:defRPr/>
            </a:pPr>
            <a:fld id="{4D798942-54ED-A24F-AA95-EC505F2B3F62}"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603046529"/>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584576" y="7200900"/>
            <a:ext cx="10972800" cy="850107"/>
          </a:xfrm>
        </p:spPr>
        <p:txBody>
          <a:bodyPr anchor="b"/>
          <a:lstStyle>
            <a:lvl1pPr algn="l">
              <a:defRPr sz="3000" b="1"/>
            </a:lvl1pPr>
          </a:lstStyle>
          <a:p>
            <a:r>
              <a:rPr lang="en-US"/>
              <a:t>Click to edit Master title style</a:t>
            </a:r>
          </a:p>
        </p:txBody>
      </p:sp>
      <p:sp>
        <p:nvSpPr>
          <p:cNvPr id="3" name="Picture Placeholder 2"/>
          <p:cNvSpPr>
            <a:spLocks noGrp="1"/>
          </p:cNvSpPr>
          <p:nvPr>
            <p:ph type="pic" idx="1"/>
          </p:nvPr>
        </p:nvSpPr>
        <p:spPr>
          <a:xfrm>
            <a:off x="3584576" y="919162"/>
            <a:ext cx="10972800" cy="6172200"/>
          </a:xfrm>
        </p:spPr>
        <p:txBody>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pPr lvl="0"/>
            <a:endParaRPr lang="en-US" noProof="0"/>
          </a:p>
        </p:txBody>
      </p:sp>
      <p:sp>
        <p:nvSpPr>
          <p:cNvPr id="4" name="Text Placeholder 3"/>
          <p:cNvSpPr>
            <a:spLocks noGrp="1"/>
          </p:cNvSpPr>
          <p:nvPr>
            <p:ph type="body" sz="half" idx="2"/>
          </p:nvPr>
        </p:nvSpPr>
        <p:spPr>
          <a:xfrm>
            <a:off x="3584576" y="8051007"/>
            <a:ext cx="10972800" cy="1207293"/>
          </a:xfrm>
        </p:spPr>
        <p:txBody>
          <a:bodyPr/>
          <a:lstStyle>
            <a:lvl1pPr marL="0" indent="0">
              <a:buNone/>
              <a:defRPr sz="2100"/>
            </a:lvl1pPr>
            <a:lvl2pPr marL="685800" indent="0">
              <a:buNone/>
              <a:defRPr sz="1800"/>
            </a:lvl2pPr>
            <a:lvl3pPr marL="1371600" indent="0">
              <a:buNone/>
              <a:defRPr sz="1500"/>
            </a:lvl3pPr>
            <a:lvl4pPr marL="2057400" indent="0">
              <a:buNone/>
              <a:defRPr sz="1350"/>
            </a:lvl4pPr>
            <a:lvl5pPr marL="2743200" indent="0">
              <a:buNone/>
              <a:defRPr sz="1350"/>
            </a:lvl5pPr>
            <a:lvl6pPr marL="3429000" indent="0">
              <a:buNone/>
              <a:defRPr sz="1350"/>
            </a:lvl6pPr>
            <a:lvl7pPr marL="4114800" indent="0">
              <a:buNone/>
              <a:defRPr sz="1350"/>
            </a:lvl7pPr>
            <a:lvl8pPr marL="4800600" indent="0">
              <a:buNone/>
              <a:defRPr sz="1350"/>
            </a:lvl8pPr>
            <a:lvl9pPr marL="5486400" indent="0">
              <a:buNone/>
              <a:defRPr sz="135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7" name="Rectangle 6"/>
          <p:cNvSpPr>
            <a:spLocks noGrp="1" noChangeArrowheads="1"/>
          </p:cNvSpPr>
          <p:nvPr>
            <p:ph type="sldNum" sz="quarter" idx="12"/>
          </p:nvPr>
        </p:nvSpPr>
        <p:spPr>
          <a:ln/>
        </p:spPr>
        <p:txBody>
          <a:bodyPr/>
          <a:lstStyle>
            <a:lvl1pPr>
              <a:defRPr/>
            </a:lvl1pPr>
          </a:lstStyle>
          <a:p>
            <a:pPr>
              <a:defRPr/>
            </a:pPr>
            <a:fld id="{C68D3A3D-1DC0-1948-BF40-B4D4DB0AAB6E}"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38467708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36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774782" y="1481144"/>
            <a:ext cx="9258300" cy="7310438"/>
          </a:xfrm>
        </p:spPr>
        <p:txBody>
          <a:bodyPr anchor="t"/>
          <a:lstStyle>
            <a:lvl1pPr marL="0" indent="0">
              <a:buNone/>
              <a:defRPr sz="3600"/>
            </a:lvl1pPr>
            <a:lvl2pPr marL="514350" indent="0">
              <a:buNone/>
              <a:defRPr sz="3150"/>
            </a:lvl2pPr>
            <a:lvl3pPr marL="1028700" indent="0">
              <a:buNone/>
              <a:defRPr sz="2700"/>
            </a:lvl3pPr>
            <a:lvl4pPr marL="1543050" indent="0">
              <a:buNone/>
              <a:defRPr sz="2250"/>
            </a:lvl4pPr>
            <a:lvl5pPr marL="2057400" indent="0">
              <a:buNone/>
              <a:defRPr sz="2250"/>
            </a:lvl5pPr>
            <a:lvl6pPr marL="2571750" indent="0">
              <a:buNone/>
              <a:defRPr sz="2250"/>
            </a:lvl6pPr>
            <a:lvl7pPr marL="3086100" indent="0">
              <a:buNone/>
              <a:defRPr sz="2250"/>
            </a:lvl7pPr>
            <a:lvl8pPr marL="3600450" indent="0">
              <a:buNone/>
              <a:defRPr sz="2250"/>
            </a:lvl8pPr>
            <a:lvl9pPr marL="4114800" indent="0">
              <a:buNone/>
              <a:defRPr sz="2250"/>
            </a:lvl9pPr>
          </a:lstStyle>
          <a:p>
            <a:r>
              <a:rPr lang="en-US"/>
              <a:t>Click icon to add picture</a:t>
            </a:r>
            <a:endParaRPr lang="en-US" dirty="0"/>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1800"/>
            </a:lvl1pPr>
            <a:lvl2pPr marL="514350" indent="0">
              <a:buNone/>
              <a:defRPr sz="1575"/>
            </a:lvl2pPr>
            <a:lvl3pPr marL="1028700" indent="0">
              <a:buNone/>
              <a:defRPr sz="1350"/>
            </a:lvl3pPr>
            <a:lvl4pPr marL="1543050" indent="0">
              <a:buNone/>
              <a:defRPr sz="1125"/>
            </a:lvl4pPr>
            <a:lvl5pPr marL="2057400" indent="0">
              <a:buNone/>
              <a:defRPr sz="1125"/>
            </a:lvl5pPr>
            <a:lvl6pPr marL="2571750" indent="0">
              <a:buNone/>
              <a:defRPr sz="1125"/>
            </a:lvl6pPr>
            <a:lvl7pPr marL="3086100" indent="0">
              <a:buNone/>
              <a:defRPr sz="1125"/>
            </a:lvl7pPr>
            <a:lvl8pPr marL="3600450" indent="0">
              <a:buNone/>
              <a:defRPr sz="1125"/>
            </a:lvl8pPr>
            <a:lvl9pPr marL="4114800" indent="0">
              <a:buNone/>
              <a:defRPr sz="1125"/>
            </a:lvl9pPr>
          </a:lstStyle>
          <a:p>
            <a:pPr lvl="0"/>
            <a:r>
              <a:rPr lang="en-US"/>
              <a:t>Click to edit Master text styles</a:t>
            </a:r>
          </a:p>
        </p:txBody>
      </p:sp>
      <p:sp>
        <p:nvSpPr>
          <p:cNvPr id="5" name="Date Placeholder 4"/>
          <p:cNvSpPr>
            <a:spLocks noGrp="1"/>
          </p:cNvSpPr>
          <p:nvPr>
            <p:ph type="dt" sz="half" idx="10"/>
          </p:nvPr>
        </p:nvSpPr>
        <p:spPr/>
        <p:txBody>
          <a:bodyPr/>
          <a:lstStyle/>
          <a:p>
            <a:fld id="{763B1432-A789-480F-B62D-C8B6B1BA0A8D}" type="datetimeFigureOut">
              <a:rPr lang="en-US" smtClean="0"/>
              <a:t>2/10/25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2DFADBE-B7BA-473D-BCE6-EEBCF1351C78}" type="slidenum">
              <a:rPr lang="en-US" smtClean="0"/>
              <a:t>‹#›</a:t>
            </a:fld>
            <a:endParaRPr lang="en-US"/>
          </a:p>
        </p:txBody>
      </p:sp>
    </p:spTree>
    <p:extLst>
      <p:ext uri="{BB962C8B-B14F-4D97-AF65-F5344CB8AC3E}">
        <p14:creationId xmlns:p14="http://schemas.microsoft.com/office/powerpoint/2010/main" val="3350477894"/>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6" name="Rectangle 6"/>
          <p:cNvSpPr>
            <a:spLocks noGrp="1" noChangeArrowheads="1"/>
          </p:cNvSpPr>
          <p:nvPr>
            <p:ph type="sldNum" sz="quarter" idx="12"/>
          </p:nvPr>
        </p:nvSpPr>
        <p:spPr>
          <a:ln/>
        </p:spPr>
        <p:txBody>
          <a:bodyPr/>
          <a:lstStyle>
            <a:lvl1pPr>
              <a:defRPr/>
            </a:lvl1pPr>
          </a:lstStyle>
          <a:p>
            <a:pPr>
              <a:defRPr/>
            </a:pPr>
            <a:fld id="{D08C2D2E-336C-5B4D-9EEB-BA84E2616B06}"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4112238246"/>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30200" y="914400"/>
            <a:ext cx="3886200" cy="82296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371600" y="914400"/>
            <a:ext cx="11353800" cy="82296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6" name="Rectangle 6"/>
          <p:cNvSpPr>
            <a:spLocks noGrp="1" noChangeArrowheads="1"/>
          </p:cNvSpPr>
          <p:nvPr>
            <p:ph type="sldNum" sz="quarter" idx="12"/>
          </p:nvPr>
        </p:nvSpPr>
        <p:spPr>
          <a:ln/>
        </p:spPr>
        <p:txBody>
          <a:bodyPr/>
          <a:lstStyle>
            <a:lvl1pPr>
              <a:defRPr/>
            </a:lvl1pPr>
          </a:lstStyle>
          <a:p>
            <a:pPr>
              <a:defRPr/>
            </a:pPr>
            <a:fld id="{EB2FC195-B562-C74D-AAC5-32E519F89F8C}"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465809405"/>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1371600" y="914400"/>
            <a:ext cx="15544800" cy="1714500"/>
          </a:xfrm>
        </p:spPr>
        <p:txBody>
          <a:bodyPr/>
          <a:lstStyle/>
          <a:p>
            <a:r>
              <a:rPr lang="en-US"/>
              <a:t>Click to edit Master title style</a:t>
            </a:r>
          </a:p>
        </p:txBody>
      </p:sp>
      <p:sp>
        <p:nvSpPr>
          <p:cNvPr id="3" name="Content Placeholder 2"/>
          <p:cNvSpPr>
            <a:spLocks noGrp="1"/>
          </p:cNvSpPr>
          <p:nvPr>
            <p:ph sz="half" idx="1"/>
          </p:nvPr>
        </p:nvSpPr>
        <p:spPr>
          <a:xfrm>
            <a:off x="1371600" y="2971800"/>
            <a:ext cx="7620000" cy="6172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9296400" y="2971800"/>
            <a:ext cx="7620000" cy="6172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7" name="Rectangle 6"/>
          <p:cNvSpPr>
            <a:spLocks noGrp="1" noChangeArrowheads="1"/>
          </p:cNvSpPr>
          <p:nvPr>
            <p:ph type="sldNum" sz="quarter" idx="12"/>
          </p:nvPr>
        </p:nvSpPr>
        <p:spPr>
          <a:ln/>
        </p:spPr>
        <p:txBody>
          <a:bodyPr/>
          <a:lstStyle>
            <a:lvl1pPr>
              <a:defRPr/>
            </a:lvl1pPr>
          </a:lstStyle>
          <a:p>
            <a:pPr>
              <a:defRPr/>
            </a:pPr>
            <a:fld id="{E1E1B3F6-A300-FA4D-8BA5-BDEC99541745}"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4171941411"/>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71600" y="914400"/>
            <a:ext cx="15544800" cy="1714500"/>
          </a:xfrm>
        </p:spPr>
        <p:txBody>
          <a:bodyPr/>
          <a:lstStyle/>
          <a:p>
            <a:r>
              <a:rPr lang="en-US"/>
              <a:t>Click to edit Master title style</a:t>
            </a:r>
          </a:p>
        </p:txBody>
      </p:sp>
      <p:sp>
        <p:nvSpPr>
          <p:cNvPr id="3" name="Text Placeholder 2"/>
          <p:cNvSpPr>
            <a:spLocks noGrp="1"/>
          </p:cNvSpPr>
          <p:nvPr>
            <p:ph type="body" sz="half" idx="1"/>
          </p:nvPr>
        </p:nvSpPr>
        <p:spPr>
          <a:xfrm>
            <a:off x="1371600" y="2971800"/>
            <a:ext cx="7620000" cy="6172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9296400" y="2971800"/>
            <a:ext cx="7620000" cy="6172200"/>
          </a:xfrm>
        </p:spPr>
        <p:txBody>
          <a:bodyPr/>
          <a:lstStyle/>
          <a:p>
            <a:pPr lvl="0"/>
            <a:endParaRPr lang="en-US" noProof="0"/>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7" name="Rectangle 6"/>
          <p:cNvSpPr>
            <a:spLocks noGrp="1" noChangeArrowheads="1"/>
          </p:cNvSpPr>
          <p:nvPr>
            <p:ph type="sldNum" sz="quarter" idx="12"/>
          </p:nvPr>
        </p:nvSpPr>
        <p:spPr>
          <a:ln/>
        </p:spPr>
        <p:txBody>
          <a:bodyPr/>
          <a:lstStyle>
            <a:lvl1pPr>
              <a:defRPr/>
            </a:lvl1pPr>
          </a:lstStyle>
          <a:p>
            <a:pPr>
              <a:defRPr/>
            </a:pPr>
            <a:fld id="{ACA77360-C913-D94D-A945-1D858806A1F8}"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2640095754"/>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txAndMedia" preserve="1">
  <p:cSld name="Title, Text and Media Clip">
    <p:spTree>
      <p:nvGrpSpPr>
        <p:cNvPr id="1" name=""/>
        <p:cNvGrpSpPr/>
        <p:nvPr/>
      </p:nvGrpSpPr>
      <p:grpSpPr>
        <a:xfrm>
          <a:off x="0" y="0"/>
          <a:ext cx="0" cy="0"/>
          <a:chOff x="0" y="0"/>
          <a:chExt cx="0" cy="0"/>
        </a:xfrm>
      </p:grpSpPr>
      <p:sp>
        <p:nvSpPr>
          <p:cNvPr id="2" name="Title 1"/>
          <p:cNvSpPr>
            <a:spLocks noGrp="1"/>
          </p:cNvSpPr>
          <p:nvPr>
            <p:ph type="title"/>
          </p:nvPr>
        </p:nvSpPr>
        <p:spPr>
          <a:xfrm>
            <a:off x="1371600" y="914400"/>
            <a:ext cx="15544800" cy="1714500"/>
          </a:xfrm>
        </p:spPr>
        <p:txBody>
          <a:bodyPr/>
          <a:lstStyle/>
          <a:p>
            <a:r>
              <a:rPr lang="en-US"/>
              <a:t>Click to edit Master title style</a:t>
            </a:r>
          </a:p>
        </p:txBody>
      </p:sp>
      <p:sp>
        <p:nvSpPr>
          <p:cNvPr id="3" name="Text Placeholder 2"/>
          <p:cNvSpPr>
            <a:spLocks noGrp="1"/>
          </p:cNvSpPr>
          <p:nvPr>
            <p:ph type="body" sz="half" idx="1"/>
          </p:nvPr>
        </p:nvSpPr>
        <p:spPr>
          <a:xfrm>
            <a:off x="1371600" y="2971800"/>
            <a:ext cx="7620000" cy="6172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Media Placeholder 3"/>
          <p:cNvSpPr>
            <a:spLocks noGrp="1"/>
          </p:cNvSpPr>
          <p:nvPr>
            <p:ph type="media" sz="half" idx="2"/>
          </p:nvPr>
        </p:nvSpPr>
        <p:spPr>
          <a:xfrm>
            <a:off x="9296400" y="2971800"/>
            <a:ext cx="7620000" cy="6172200"/>
          </a:xfrm>
        </p:spPr>
        <p:txBody>
          <a:bodyPr/>
          <a:lstStyle/>
          <a:p>
            <a:pPr lvl="0"/>
            <a:endParaRPr lang="en-US" noProof="0"/>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7" name="Rectangle 6"/>
          <p:cNvSpPr>
            <a:spLocks noGrp="1" noChangeArrowheads="1"/>
          </p:cNvSpPr>
          <p:nvPr>
            <p:ph type="sldNum" sz="quarter" idx="12"/>
          </p:nvPr>
        </p:nvSpPr>
        <p:spPr>
          <a:ln/>
        </p:spPr>
        <p:txBody>
          <a:bodyPr/>
          <a:lstStyle>
            <a:lvl1pPr>
              <a:defRPr/>
            </a:lvl1pPr>
          </a:lstStyle>
          <a:p>
            <a:pPr>
              <a:defRPr/>
            </a:pPr>
            <a:fld id="{C6BDB4D1-19FB-BA4C-BA80-4C1789ABCC44}"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1234107677"/>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mediaAndTx" preserve="1">
  <p:cSld name="Title, Media Clip and Text">
    <p:spTree>
      <p:nvGrpSpPr>
        <p:cNvPr id="1" name=""/>
        <p:cNvGrpSpPr/>
        <p:nvPr/>
      </p:nvGrpSpPr>
      <p:grpSpPr>
        <a:xfrm>
          <a:off x="0" y="0"/>
          <a:ext cx="0" cy="0"/>
          <a:chOff x="0" y="0"/>
          <a:chExt cx="0" cy="0"/>
        </a:xfrm>
      </p:grpSpPr>
      <p:sp>
        <p:nvSpPr>
          <p:cNvPr id="2" name="Title 1"/>
          <p:cNvSpPr>
            <a:spLocks noGrp="1"/>
          </p:cNvSpPr>
          <p:nvPr>
            <p:ph type="title"/>
          </p:nvPr>
        </p:nvSpPr>
        <p:spPr>
          <a:xfrm>
            <a:off x="1371600" y="914400"/>
            <a:ext cx="15544800" cy="1714500"/>
          </a:xfrm>
        </p:spPr>
        <p:txBody>
          <a:bodyPr/>
          <a:lstStyle/>
          <a:p>
            <a:r>
              <a:rPr lang="en-US"/>
              <a:t>Click to edit Master title style</a:t>
            </a:r>
          </a:p>
        </p:txBody>
      </p:sp>
      <p:sp>
        <p:nvSpPr>
          <p:cNvPr id="3" name="Media Placeholder 2"/>
          <p:cNvSpPr>
            <a:spLocks noGrp="1"/>
          </p:cNvSpPr>
          <p:nvPr>
            <p:ph type="media" sz="half" idx="1"/>
          </p:nvPr>
        </p:nvSpPr>
        <p:spPr>
          <a:xfrm>
            <a:off x="1371600" y="2971800"/>
            <a:ext cx="7620000" cy="6172200"/>
          </a:xfrm>
        </p:spPr>
        <p:txBody>
          <a:bodyPr/>
          <a:lstStyle/>
          <a:p>
            <a:pPr lvl="0"/>
            <a:endParaRPr lang="en-US" noProof="0"/>
          </a:p>
        </p:txBody>
      </p:sp>
      <p:sp>
        <p:nvSpPr>
          <p:cNvPr id="4" name="Text Placeholder 3"/>
          <p:cNvSpPr>
            <a:spLocks noGrp="1"/>
          </p:cNvSpPr>
          <p:nvPr>
            <p:ph type="body" sz="half" idx="2"/>
          </p:nvPr>
        </p:nvSpPr>
        <p:spPr>
          <a:xfrm>
            <a:off x="9296400" y="2971800"/>
            <a:ext cx="7620000" cy="6172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7" name="Rectangle 6"/>
          <p:cNvSpPr>
            <a:spLocks noGrp="1" noChangeArrowheads="1"/>
          </p:cNvSpPr>
          <p:nvPr>
            <p:ph type="sldNum" sz="quarter" idx="12"/>
          </p:nvPr>
        </p:nvSpPr>
        <p:spPr>
          <a:ln/>
        </p:spPr>
        <p:txBody>
          <a:bodyPr/>
          <a:lstStyle>
            <a:lvl1pPr>
              <a:defRPr/>
            </a:lvl1pPr>
          </a:lstStyle>
          <a:p>
            <a:pPr>
              <a:defRPr/>
            </a:pPr>
            <a:fld id="{337C0D64-D6BA-274E-AB4F-9AC953E10C77}"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2324878324"/>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371600" y="914400"/>
            <a:ext cx="15544800" cy="1714500"/>
          </a:xfrm>
        </p:spPr>
        <p:txBody>
          <a:bodyPr/>
          <a:lstStyle/>
          <a:p>
            <a:r>
              <a:rPr lang="en-US"/>
              <a:t>Click to edit Master title style</a:t>
            </a:r>
          </a:p>
        </p:txBody>
      </p:sp>
      <p:sp>
        <p:nvSpPr>
          <p:cNvPr id="3" name="Table Placeholder 2"/>
          <p:cNvSpPr>
            <a:spLocks noGrp="1"/>
          </p:cNvSpPr>
          <p:nvPr>
            <p:ph type="tbl" idx="1"/>
          </p:nvPr>
        </p:nvSpPr>
        <p:spPr>
          <a:xfrm>
            <a:off x="1371600" y="2971800"/>
            <a:ext cx="15544800" cy="6172200"/>
          </a:xfrm>
        </p:spPr>
        <p:txBody>
          <a:bodyPr/>
          <a:lstStyle/>
          <a:p>
            <a:pPr lvl="0"/>
            <a:endParaRPr lang="en-US" noProof="0"/>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6" name="Rectangle 6"/>
          <p:cNvSpPr>
            <a:spLocks noGrp="1" noChangeArrowheads="1"/>
          </p:cNvSpPr>
          <p:nvPr>
            <p:ph type="sldNum" sz="quarter" idx="12"/>
          </p:nvPr>
        </p:nvSpPr>
        <p:spPr>
          <a:ln/>
        </p:spPr>
        <p:txBody>
          <a:bodyPr/>
          <a:lstStyle>
            <a:lvl1pPr>
              <a:defRPr/>
            </a:lvl1pPr>
          </a:lstStyle>
          <a:p>
            <a:pPr>
              <a:defRPr/>
            </a:pPr>
            <a:fld id="{B25FD754-C4B7-0447-ABC0-D36FDA3891D8}"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1135362122"/>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1371600" y="914400"/>
            <a:ext cx="15544800" cy="8229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5" name="Rectangle 6"/>
          <p:cNvSpPr>
            <a:spLocks noGrp="1" noChangeArrowheads="1"/>
          </p:cNvSpPr>
          <p:nvPr>
            <p:ph type="sldNum" sz="quarter" idx="12"/>
          </p:nvPr>
        </p:nvSpPr>
        <p:spPr>
          <a:ln/>
        </p:spPr>
        <p:txBody>
          <a:bodyPr/>
          <a:lstStyle>
            <a:lvl1pPr>
              <a:defRPr/>
            </a:lvl1pPr>
          </a:lstStyle>
          <a:p>
            <a:pPr>
              <a:defRPr/>
            </a:pPr>
            <a:fld id="{A40018FF-C553-1C47-BD05-2DFC476DAE09}"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30495313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63B1432-A789-480F-B62D-C8B6B1BA0A8D}" type="datetimeFigureOut">
              <a:rPr lang="en-US" smtClean="0"/>
              <a:t>2/10/25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DFADBE-B7BA-473D-BCE6-EEBCF1351C78}" type="slidenum">
              <a:rPr lang="en-US" smtClean="0"/>
              <a:t>‹#›</a:t>
            </a:fld>
            <a:endParaRPr lang="en-US"/>
          </a:p>
        </p:txBody>
      </p:sp>
    </p:spTree>
    <p:extLst>
      <p:ext uri="{BB962C8B-B14F-4D97-AF65-F5344CB8AC3E}">
        <p14:creationId xmlns:p14="http://schemas.microsoft.com/office/powerpoint/2010/main" val="18890126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87353" y="547687"/>
            <a:ext cx="3943350" cy="8717757"/>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57303" y="547687"/>
            <a:ext cx="11601450" cy="871775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63B1432-A789-480F-B62D-C8B6B1BA0A8D}" type="datetimeFigureOut">
              <a:rPr lang="en-US" smtClean="0"/>
              <a:t>2/10/25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DFADBE-B7BA-473D-BCE6-EEBCF1351C78}" type="slidenum">
              <a:rPr lang="en-US" smtClean="0"/>
              <a:t>‹#›</a:t>
            </a:fld>
            <a:endParaRPr lang="en-US"/>
          </a:p>
        </p:txBody>
      </p:sp>
    </p:spTree>
    <p:extLst>
      <p:ext uri="{BB962C8B-B14F-4D97-AF65-F5344CB8AC3E}">
        <p14:creationId xmlns:p14="http://schemas.microsoft.com/office/powerpoint/2010/main" val="31894855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8586DA-8A56-8CFF-79C7-151E0363C658}"/>
              </a:ext>
            </a:extLst>
          </p:cNvPr>
          <p:cNvSpPr>
            <a:spLocks noGrp="1"/>
          </p:cNvSpPr>
          <p:nvPr>
            <p:ph type="ctrTitle"/>
          </p:nvPr>
        </p:nvSpPr>
        <p:spPr>
          <a:xfrm>
            <a:off x="2286000" y="1683544"/>
            <a:ext cx="13716000" cy="3581400"/>
          </a:xfrm>
        </p:spPr>
        <p:txBody>
          <a:bodyPr anchor="b"/>
          <a:lstStyle>
            <a:lvl1pPr algn="ctr">
              <a:defRPr sz="9000"/>
            </a:lvl1pPr>
          </a:lstStyle>
          <a:p>
            <a:r>
              <a:rPr lang="en-US"/>
              <a:t>Click to edit Master title style</a:t>
            </a:r>
          </a:p>
        </p:txBody>
      </p:sp>
      <p:sp>
        <p:nvSpPr>
          <p:cNvPr id="3" name="Subtitle 2">
            <a:extLst>
              <a:ext uri="{FF2B5EF4-FFF2-40B4-BE49-F238E27FC236}">
                <a16:creationId xmlns:a16="http://schemas.microsoft.com/office/drawing/2014/main" id="{48E940C1-FBC0-8E93-4399-66F6DEFF5272}"/>
              </a:ext>
            </a:extLst>
          </p:cNvPr>
          <p:cNvSpPr>
            <a:spLocks noGrp="1"/>
          </p:cNvSpPr>
          <p:nvPr>
            <p:ph type="subTitle" idx="1"/>
          </p:nvPr>
        </p:nvSpPr>
        <p:spPr>
          <a:xfrm>
            <a:off x="2286000" y="5403056"/>
            <a:ext cx="13716000" cy="2483645"/>
          </a:xfrm>
        </p:spPr>
        <p:txBody>
          <a:bodyPr/>
          <a:lstStyle>
            <a:lvl1pPr marL="0" indent="0" algn="ctr">
              <a:buNone/>
              <a:defRPr sz="3600"/>
            </a:lvl1pPr>
            <a:lvl2pPr marL="685784" indent="0" algn="ctr">
              <a:buNone/>
              <a:defRPr sz="3000"/>
            </a:lvl2pPr>
            <a:lvl3pPr marL="1371566" indent="0" algn="ctr">
              <a:buNone/>
              <a:defRPr sz="2700"/>
            </a:lvl3pPr>
            <a:lvl4pPr marL="2057349" indent="0" algn="ctr">
              <a:buNone/>
              <a:defRPr sz="2400"/>
            </a:lvl4pPr>
            <a:lvl5pPr marL="2743131" indent="0" algn="ctr">
              <a:buNone/>
              <a:defRPr sz="2400"/>
            </a:lvl5pPr>
            <a:lvl6pPr marL="3428915" indent="0" algn="ctr">
              <a:buNone/>
              <a:defRPr sz="2400"/>
            </a:lvl6pPr>
            <a:lvl7pPr marL="4114697" indent="0" algn="ctr">
              <a:buNone/>
              <a:defRPr sz="2400"/>
            </a:lvl7pPr>
            <a:lvl8pPr marL="4800480" indent="0" algn="ctr">
              <a:buNone/>
              <a:defRPr sz="2400"/>
            </a:lvl8pPr>
            <a:lvl9pPr marL="5486264" indent="0" algn="ctr">
              <a:buNone/>
              <a:defRPr sz="2400"/>
            </a:lvl9pPr>
          </a:lstStyle>
          <a:p>
            <a:r>
              <a:rPr lang="en-US"/>
              <a:t>Click to edit Master subtitle style</a:t>
            </a:r>
          </a:p>
        </p:txBody>
      </p:sp>
      <p:sp>
        <p:nvSpPr>
          <p:cNvPr id="4" name="Date Placeholder 3">
            <a:extLst>
              <a:ext uri="{FF2B5EF4-FFF2-40B4-BE49-F238E27FC236}">
                <a16:creationId xmlns:a16="http://schemas.microsoft.com/office/drawing/2014/main" id="{64095ED3-2B41-0101-B0C4-4A711732C182}"/>
              </a:ext>
            </a:extLst>
          </p:cNvPr>
          <p:cNvSpPr>
            <a:spLocks noGrp="1"/>
          </p:cNvSpPr>
          <p:nvPr>
            <p:ph type="dt" sz="half" idx="10"/>
          </p:nvPr>
        </p:nvSpPr>
        <p:spPr/>
        <p:txBody>
          <a:bodyPr/>
          <a:lstStyle/>
          <a:p>
            <a:fld id="{B62E1F99-45ED-4649-B62F-A64BE8F16BDD}" type="datetimeFigureOut">
              <a:rPr lang="en-US" smtClean="0"/>
              <a:t>2/10/25</a:t>
            </a:fld>
            <a:endParaRPr lang="en-US"/>
          </a:p>
        </p:txBody>
      </p:sp>
      <p:sp>
        <p:nvSpPr>
          <p:cNvPr id="5" name="Footer Placeholder 4">
            <a:extLst>
              <a:ext uri="{FF2B5EF4-FFF2-40B4-BE49-F238E27FC236}">
                <a16:creationId xmlns:a16="http://schemas.microsoft.com/office/drawing/2014/main" id="{262C8B5B-59B9-C044-3113-9A1ED2F5367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007E526-A934-333F-F8E0-ED614F6B5307}"/>
              </a:ext>
            </a:extLst>
          </p:cNvPr>
          <p:cNvSpPr>
            <a:spLocks noGrp="1"/>
          </p:cNvSpPr>
          <p:nvPr>
            <p:ph type="sldNum" sz="quarter" idx="12"/>
          </p:nvPr>
        </p:nvSpPr>
        <p:spPr/>
        <p:txBody>
          <a:bodyPr/>
          <a:lstStyle/>
          <a:p>
            <a:fld id="{B608A900-3BDD-844B-90EF-BFDB22378127}" type="slidenum">
              <a:rPr lang="en-US" smtClean="0"/>
              <a:t>‹#›</a:t>
            </a:fld>
            <a:endParaRPr lang="en-US"/>
          </a:p>
        </p:txBody>
      </p:sp>
    </p:spTree>
    <p:extLst>
      <p:ext uri="{BB962C8B-B14F-4D97-AF65-F5344CB8AC3E}">
        <p14:creationId xmlns:p14="http://schemas.microsoft.com/office/powerpoint/2010/main" val="394787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6" name="Picture 15" descr="A white paper with green text&#10;&#10;AI-generated content may be incorrect.">
            <a:extLst>
              <a:ext uri="{FF2B5EF4-FFF2-40B4-BE49-F238E27FC236}">
                <a16:creationId xmlns:a16="http://schemas.microsoft.com/office/drawing/2014/main" id="{B785A6CC-CB47-C6A6-BF86-3CF195691535}"/>
              </a:ext>
            </a:extLst>
          </p:cNvPr>
          <p:cNvPicPr>
            <a:picLocks noGrp="1" noRot="1" noChangeAspect="1" noMove="1" noResize="1" noEditPoints="1" noAdjustHandles="1" noChangeArrowheads="1" noChangeShapeType="1" noCrop="1"/>
          </p:cNvPicPr>
          <p:nvPr userDrawn="1"/>
        </p:nvPicPr>
        <p:blipFill>
          <a:blip r:embed="rId2">
            <a:extLst>
              <a:ext uri="{28A0092B-C50C-407E-A947-70E740481C1C}">
                <a14:useLocalDpi xmlns:a14="http://schemas.microsoft.com/office/drawing/2010/main"/>
              </a:ext>
            </a:extLst>
          </a:blip>
          <a:stretch>
            <a:fillRect/>
          </a:stretch>
        </p:blipFill>
        <p:spPr>
          <a:xfrm>
            <a:off x="0" y="0"/>
            <a:ext cx="18288000" cy="10287000"/>
          </a:xfrm>
          <a:prstGeom prst="rect">
            <a:avLst/>
          </a:prstGeom>
        </p:spPr>
      </p:pic>
      <p:sp>
        <p:nvSpPr>
          <p:cNvPr id="11" name="TextBox 10">
            <a:extLst>
              <a:ext uri="{FF2B5EF4-FFF2-40B4-BE49-F238E27FC236}">
                <a16:creationId xmlns:a16="http://schemas.microsoft.com/office/drawing/2014/main" id="{4CC405A1-FCA2-F802-BF71-FB8E8B41C02D}"/>
              </a:ext>
            </a:extLst>
          </p:cNvPr>
          <p:cNvSpPr txBox="1"/>
          <p:nvPr userDrawn="1"/>
        </p:nvSpPr>
        <p:spPr>
          <a:xfrm>
            <a:off x="1371600" y="4305300"/>
            <a:ext cx="4114800" cy="707886"/>
          </a:xfrm>
          <a:prstGeom prst="rect">
            <a:avLst/>
          </a:prstGeom>
          <a:noFill/>
        </p:spPr>
        <p:txBody>
          <a:bodyPr wrap="square" rtlCol="0">
            <a:spAutoFit/>
          </a:bodyPr>
          <a:lstStyle/>
          <a:p>
            <a:r>
              <a:rPr lang="en-US" sz="4000" b="1" i="0" dirty="0">
                <a:solidFill>
                  <a:srgbClr val="D56460"/>
                </a:solidFill>
                <a:latin typeface="Arial Narrow" panose="020B0604020202020204" pitchFamily="34" charset="0"/>
                <a:cs typeface="Arial Narrow" panose="020B0604020202020204" pitchFamily="34" charset="0"/>
              </a:rPr>
              <a:t>Disclosures:</a:t>
            </a:r>
          </a:p>
        </p:txBody>
      </p:sp>
      <p:sp>
        <p:nvSpPr>
          <p:cNvPr id="18" name="Text Placeholder 17">
            <a:extLst>
              <a:ext uri="{FF2B5EF4-FFF2-40B4-BE49-F238E27FC236}">
                <a16:creationId xmlns:a16="http://schemas.microsoft.com/office/drawing/2014/main" id="{7B03A430-F4EF-1BEA-381F-AFBBF176CF7C}"/>
              </a:ext>
            </a:extLst>
          </p:cNvPr>
          <p:cNvSpPr>
            <a:spLocks noGrp="1"/>
          </p:cNvSpPr>
          <p:nvPr>
            <p:ph type="body" sz="quarter" idx="10" hasCustomPrompt="1"/>
          </p:nvPr>
        </p:nvSpPr>
        <p:spPr>
          <a:xfrm>
            <a:off x="1371600" y="2245730"/>
            <a:ext cx="6400800" cy="762000"/>
          </a:xfrm>
          <a:prstGeom prst="rect">
            <a:avLst/>
          </a:prstGeom>
        </p:spPr>
        <p:txBody>
          <a:bodyPr/>
          <a:lstStyle>
            <a:lvl1pPr marL="0" indent="0">
              <a:buNone/>
              <a:defRPr sz="4000" b="1" i="0">
                <a:solidFill>
                  <a:srgbClr val="D56460"/>
                </a:solidFill>
                <a:latin typeface="Arial" panose="020B0604020202020204" pitchFamily="34" charset="0"/>
                <a:cs typeface="Arial" panose="020B0604020202020204" pitchFamily="34" charset="0"/>
              </a:defRPr>
            </a:lvl1pPr>
          </a:lstStyle>
          <a:p>
            <a:pPr lvl="0"/>
            <a:r>
              <a:rPr lang="en-US" dirty="0"/>
              <a:t>Speaker Name</a:t>
            </a:r>
          </a:p>
        </p:txBody>
      </p:sp>
      <p:sp>
        <p:nvSpPr>
          <p:cNvPr id="19" name="Text Placeholder 17">
            <a:extLst>
              <a:ext uri="{FF2B5EF4-FFF2-40B4-BE49-F238E27FC236}">
                <a16:creationId xmlns:a16="http://schemas.microsoft.com/office/drawing/2014/main" id="{0A00CCF9-8B3F-6003-3CE9-43FB91221DA7}"/>
              </a:ext>
            </a:extLst>
          </p:cNvPr>
          <p:cNvSpPr>
            <a:spLocks noGrp="1"/>
          </p:cNvSpPr>
          <p:nvPr>
            <p:ph type="body" sz="quarter" idx="11" hasCustomPrompt="1"/>
          </p:nvPr>
        </p:nvSpPr>
        <p:spPr>
          <a:xfrm>
            <a:off x="1371600" y="3136593"/>
            <a:ext cx="6400800" cy="1016307"/>
          </a:xfrm>
          <a:prstGeom prst="rect">
            <a:avLst/>
          </a:prstGeom>
        </p:spPr>
        <p:txBody>
          <a:bodyPr/>
          <a:lstStyle>
            <a:lvl1pPr marL="0" indent="0">
              <a:buNone/>
              <a:defRPr sz="2800" b="0" i="0">
                <a:solidFill>
                  <a:srgbClr val="24544C"/>
                </a:solidFill>
                <a:latin typeface="Arial" panose="020B0604020202020204" pitchFamily="34" charset="0"/>
                <a:cs typeface="Arial" panose="020B0604020202020204" pitchFamily="34" charset="0"/>
              </a:defRPr>
            </a:lvl1pPr>
          </a:lstStyle>
          <a:p>
            <a:pPr lvl="0"/>
            <a:r>
              <a:rPr lang="en-US" dirty="0"/>
              <a:t>Title &amp; Contact Info</a:t>
            </a:r>
          </a:p>
          <a:p>
            <a:pPr lvl="0"/>
            <a:r>
              <a:rPr lang="en-US" dirty="0"/>
              <a:t>Contact Info</a:t>
            </a:r>
          </a:p>
        </p:txBody>
      </p:sp>
      <p:sp>
        <p:nvSpPr>
          <p:cNvPr id="21" name="Text Placeholder 20">
            <a:extLst>
              <a:ext uri="{FF2B5EF4-FFF2-40B4-BE49-F238E27FC236}">
                <a16:creationId xmlns:a16="http://schemas.microsoft.com/office/drawing/2014/main" id="{FD9A9099-41AF-78E5-7474-4DF54730E6CB}"/>
              </a:ext>
            </a:extLst>
          </p:cNvPr>
          <p:cNvSpPr>
            <a:spLocks noGrp="1"/>
          </p:cNvSpPr>
          <p:nvPr>
            <p:ph type="body" sz="quarter" idx="12" hasCustomPrompt="1"/>
          </p:nvPr>
        </p:nvSpPr>
        <p:spPr>
          <a:xfrm>
            <a:off x="7924800" y="2241512"/>
            <a:ext cx="8915400" cy="1911387"/>
          </a:xfrm>
          <a:prstGeom prst="rect">
            <a:avLst/>
          </a:prstGeom>
        </p:spPr>
        <p:txBody>
          <a:bodyPr/>
          <a:lstStyle>
            <a:lvl1pPr marL="0" indent="0">
              <a:buNone/>
              <a:defRPr sz="4000" b="1" i="0">
                <a:solidFill>
                  <a:srgbClr val="EBA348"/>
                </a:solidFill>
                <a:latin typeface="Arial Narrow" panose="020B0604020202020204" pitchFamily="34" charset="0"/>
                <a:cs typeface="Arial Narrow" panose="020B0604020202020204" pitchFamily="34" charset="0"/>
              </a:defRPr>
            </a:lvl1pPr>
          </a:lstStyle>
          <a:p>
            <a:pPr lvl="0"/>
            <a:r>
              <a:rPr lang="en-US" dirty="0"/>
              <a:t>Presentation Title</a:t>
            </a:r>
          </a:p>
        </p:txBody>
      </p:sp>
      <p:sp>
        <p:nvSpPr>
          <p:cNvPr id="27" name="Text Placeholder 26">
            <a:extLst>
              <a:ext uri="{FF2B5EF4-FFF2-40B4-BE49-F238E27FC236}">
                <a16:creationId xmlns:a16="http://schemas.microsoft.com/office/drawing/2014/main" id="{779F875B-9E2C-A7C1-AFE3-467CE7D139A7}"/>
              </a:ext>
            </a:extLst>
          </p:cNvPr>
          <p:cNvSpPr>
            <a:spLocks noGrp="1"/>
          </p:cNvSpPr>
          <p:nvPr>
            <p:ph type="body" sz="quarter" idx="13" hasCustomPrompt="1"/>
          </p:nvPr>
        </p:nvSpPr>
        <p:spPr>
          <a:xfrm>
            <a:off x="4343400" y="4305300"/>
            <a:ext cx="12496800" cy="4800600"/>
          </a:xfrm>
          <a:prstGeom prst="rect">
            <a:avLst/>
          </a:prstGeom>
        </p:spPr>
        <p:txBody>
          <a:bodyPr/>
          <a:lstStyle>
            <a:lvl1pPr>
              <a:defRPr sz="2000" b="0" i="0">
                <a:latin typeface="Arial" panose="020B0604020202020204" pitchFamily="34" charset="0"/>
                <a:cs typeface="Arial" panose="020B0604020202020204" pitchFamily="34" charset="0"/>
              </a:defRPr>
            </a:lvl1pPr>
            <a:lvl2pPr>
              <a:defRPr sz="20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2000" b="0" i="0">
                <a:latin typeface="Arial" panose="020B0604020202020204" pitchFamily="34" charset="0"/>
                <a:cs typeface="Arial" panose="020B0604020202020204" pitchFamily="34" charset="0"/>
              </a:defRPr>
            </a:lvl4pPr>
            <a:lvl5pPr marL="1828800" indent="0">
              <a:buNone/>
              <a:defRPr sz="2000" b="0" i="0">
                <a:latin typeface="Arial" panose="020B0604020202020204" pitchFamily="34" charset="0"/>
                <a:cs typeface="Arial" panose="020B0604020202020204" pitchFamily="34" charset="0"/>
              </a:defRPr>
            </a:lvl5pPr>
          </a:lstStyle>
          <a:p>
            <a:pPr>
              <a:buFont typeface="Arial" panose="020B0604020202020204" pitchFamily="34" charset="0"/>
              <a:buChar char="•"/>
            </a:pPr>
            <a:r>
              <a:rPr lang="en-US" sz="2000" b="0" i="0" dirty="0">
                <a:solidFill>
                  <a:srgbClr val="000000"/>
                </a:solidFill>
                <a:effectLst/>
              </a:rPr>
              <a:t>(examples of disclosures)</a:t>
            </a:r>
          </a:p>
          <a:p>
            <a:pPr>
              <a:buFont typeface="Arial" panose="020B0604020202020204" pitchFamily="34" charset="0"/>
              <a:buChar char="•"/>
            </a:pPr>
            <a:r>
              <a:rPr lang="en-US" sz="2000" b="0" i="0" dirty="0">
                <a:solidFill>
                  <a:srgbClr val="000000"/>
                </a:solidFill>
                <a:effectLst/>
              </a:rPr>
              <a:t>A Great Organization, Salary</a:t>
            </a:r>
            <a:endParaRPr lang="en-US" sz="2000" b="0" dirty="0"/>
          </a:p>
          <a:p>
            <a:pPr>
              <a:buFont typeface="Arial" panose="020B0604020202020204" pitchFamily="34" charset="0"/>
              <a:buChar char="•"/>
            </a:pPr>
            <a:r>
              <a:rPr lang="en-US" sz="2000" b="0" i="0" dirty="0">
                <a:solidFill>
                  <a:srgbClr val="000000"/>
                </a:solidFill>
                <a:effectLst/>
              </a:rPr>
              <a:t>Literacy Health Associates, Paid Consultant</a:t>
            </a:r>
            <a:endParaRPr lang="en-US" sz="2000" b="0" dirty="0"/>
          </a:p>
          <a:p>
            <a:pPr>
              <a:buFont typeface="Arial" panose="020B0604020202020204" pitchFamily="34" charset="0"/>
              <a:buChar char="•"/>
            </a:pPr>
            <a:r>
              <a:rPr lang="en-US" sz="2000" b="0" i="0" dirty="0">
                <a:solidFill>
                  <a:srgbClr val="000000"/>
                </a:solidFill>
                <a:effectLst/>
              </a:rPr>
              <a:t>The Best University, Paid Associate Professor </a:t>
            </a:r>
            <a:endParaRPr lang="en-US" sz="2000" b="0" dirty="0"/>
          </a:p>
          <a:p>
            <a:pPr>
              <a:buFont typeface="Arial" panose="020B0604020202020204" pitchFamily="34" charset="0"/>
              <a:buChar char="•"/>
            </a:pPr>
            <a:r>
              <a:rPr lang="en-US" sz="2000" b="0" i="0" dirty="0">
                <a:solidFill>
                  <a:srgbClr val="000000"/>
                </a:solidFill>
                <a:effectLst/>
              </a:rPr>
              <a:t>ISD Associates, Grant Support</a:t>
            </a:r>
            <a:endParaRPr lang="en-US" sz="2000" b="0" dirty="0"/>
          </a:p>
          <a:p>
            <a:pPr>
              <a:buFont typeface="Arial" panose="020B0604020202020204" pitchFamily="34" charset="0"/>
              <a:buChar char="•"/>
            </a:pPr>
            <a:r>
              <a:rPr lang="en-US" sz="2000" b="0" i="0" dirty="0">
                <a:solidFill>
                  <a:srgbClr val="000000"/>
                </a:solidFill>
                <a:effectLst/>
              </a:rPr>
              <a:t>ABC Curriculum Solutions, Author </a:t>
            </a:r>
            <a:endParaRPr lang="en-US" sz="2000" b="0" dirty="0"/>
          </a:p>
          <a:p>
            <a:pPr>
              <a:buFont typeface="Arial" panose="020B0604020202020204" pitchFamily="34" charset="0"/>
              <a:buChar char="•"/>
            </a:pPr>
            <a:r>
              <a:rPr lang="en-US" sz="2000" b="0" i="0" dirty="0">
                <a:solidFill>
                  <a:srgbClr val="000000"/>
                </a:solidFill>
                <a:effectLst/>
              </a:rPr>
              <a:t>Sunset Corporations, Unpaid Board Representative</a:t>
            </a:r>
            <a:endParaRPr lang="en-US" sz="2000" b="0" dirty="0"/>
          </a:p>
          <a:p>
            <a:pPr>
              <a:buFont typeface="Arial" panose="020B0604020202020204" pitchFamily="34" charset="0"/>
              <a:buChar char="•"/>
            </a:pPr>
            <a:r>
              <a:rPr lang="en-US" sz="2000" b="0" i="0" dirty="0">
                <a:solidFill>
                  <a:srgbClr val="000000"/>
                </a:solidFill>
                <a:effectLst/>
              </a:rPr>
              <a:t>Literacy Innovative Council, Founder </a:t>
            </a:r>
            <a:endParaRPr lang="en-US" sz="2000" b="0" dirty="0"/>
          </a:p>
          <a:p>
            <a:pPr>
              <a:buFont typeface="Arial" panose="020B0604020202020204" pitchFamily="34" charset="0"/>
              <a:buChar char="•"/>
            </a:pPr>
            <a:r>
              <a:rPr lang="en-US" sz="2000" b="0" i="0" dirty="0">
                <a:solidFill>
                  <a:srgbClr val="000000"/>
                </a:solidFill>
                <a:effectLst/>
              </a:rPr>
              <a:t>XYZ Foundation, Research Grant Awarded </a:t>
            </a:r>
            <a:endParaRPr lang="en-US" sz="2000" b="0" dirty="0"/>
          </a:p>
          <a:p>
            <a:pPr>
              <a:buFont typeface="Arial" panose="020B0604020202020204" pitchFamily="34" charset="0"/>
              <a:buChar char="•"/>
            </a:pPr>
            <a:r>
              <a:rPr lang="en-US" sz="2000" b="0" i="0" dirty="0">
                <a:solidFill>
                  <a:srgbClr val="000000"/>
                </a:solidFill>
                <a:effectLst/>
              </a:rPr>
              <a:t>Someone’s Department of Education, Statewide Committee Member</a:t>
            </a: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4D8316-EF08-E83C-5CAF-5A81D51E7FE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DD29416-EF58-7BA8-72DE-5826380DB0E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E790480-227E-002E-078E-4AA17BDAB059}"/>
              </a:ext>
            </a:extLst>
          </p:cNvPr>
          <p:cNvSpPr>
            <a:spLocks noGrp="1"/>
          </p:cNvSpPr>
          <p:nvPr>
            <p:ph type="dt" sz="half" idx="10"/>
          </p:nvPr>
        </p:nvSpPr>
        <p:spPr/>
        <p:txBody>
          <a:bodyPr/>
          <a:lstStyle/>
          <a:p>
            <a:fld id="{B62E1F99-45ED-4649-B62F-A64BE8F16BDD}" type="datetimeFigureOut">
              <a:rPr lang="en-US" smtClean="0"/>
              <a:t>2/10/25</a:t>
            </a:fld>
            <a:endParaRPr lang="en-US"/>
          </a:p>
        </p:txBody>
      </p:sp>
      <p:sp>
        <p:nvSpPr>
          <p:cNvPr id="5" name="Footer Placeholder 4">
            <a:extLst>
              <a:ext uri="{FF2B5EF4-FFF2-40B4-BE49-F238E27FC236}">
                <a16:creationId xmlns:a16="http://schemas.microsoft.com/office/drawing/2014/main" id="{AA691C89-2420-2D29-6D7B-8CCE7D6B0F2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AA637EF-05FA-DBD4-68B8-F0B5F3702697}"/>
              </a:ext>
            </a:extLst>
          </p:cNvPr>
          <p:cNvSpPr>
            <a:spLocks noGrp="1"/>
          </p:cNvSpPr>
          <p:nvPr>
            <p:ph type="sldNum" sz="quarter" idx="12"/>
          </p:nvPr>
        </p:nvSpPr>
        <p:spPr/>
        <p:txBody>
          <a:bodyPr/>
          <a:lstStyle/>
          <a:p>
            <a:fld id="{B608A900-3BDD-844B-90EF-BFDB22378127}" type="slidenum">
              <a:rPr lang="en-US" smtClean="0"/>
              <a:t>‹#›</a:t>
            </a:fld>
            <a:endParaRPr lang="en-US"/>
          </a:p>
        </p:txBody>
      </p:sp>
    </p:spTree>
    <p:extLst>
      <p:ext uri="{BB962C8B-B14F-4D97-AF65-F5344CB8AC3E}">
        <p14:creationId xmlns:p14="http://schemas.microsoft.com/office/powerpoint/2010/main" val="4122367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A7EAD4-FB7A-170F-C14D-AFFF12C3FE37}"/>
              </a:ext>
            </a:extLst>
          </p:cNvPr>
          <p:cNvSpPr>
            <a:spLocks noGrp="1"/>
          </p:cNvSpPr>
          <p:nvPr>
            <p:ph type="title"/>
          </p:nvPr>
        </p:nvSpPr>
        <p:spPr>
          <a:xfrm>
            <a:off x="1247774" y="2564611"/>
            <a:ext cx="15773400" cy="4279106"/>
          </a:xfrm>
        </p:spPr>
        <p:txBody>
          <a:bodyPr anchor="b"/>
          <a:lstStyle>
            <a:lvl1pPr>
              <a:defRPr sz="9000"/>
            </a:lvl1pPr>
          </a:lstStyle>
          <a:p>
            <a:r>
              <a:rPr lang="en-US"/>
              <a:t>Click to edit Master title style</a:t>
            </a:r>
          </a:p>
        </p:txBody>
      </p:sp>
      <p:sp>
        <p:nvSpPr>
          <p:cNvPr id="3" name="Text Placeholder 2">
            <a:extLst>
              <a:ext uri="{FF2B5EF4-FFF2-40B4-BE49-F238E27FC236}">
                <a16:creationId xmlns:a16="http://schemas.microsoft.com/office/drawing/2014/main" id="{BA4A50B8-F773-B8AC-B615-E3E358088201}"/>
              </a:ext>
            </a:extLst>
          </p:cNvPr>
          <p:cNvSpPr>
            <a:spLocks noGrp="1"/>
          </p:cNvSpPr>
          <p:nvPr>
            <p:ph type="body" idx="1"/>
          </p:nvPr>
        </p:nvSpPr>
        <p:spPr>
          <a:xfrm>
            <a:off x="1247774" y="6884197"/>
            <a:ext cx="15773400" cy="2250281"/>
          </a:xfrm>
        </p:spPr>
        <p:txBody>
          <a:bodyPr/>
          <a:lstStyle>
            <a:lvl1pPr marL="0" indent="0">
              <a:buNone/>
              <a:defRPr sz="3600">
                <a:solidFill>
                  <a:schemeClr val="tx1">
                    <a:tint val="82000"/>
                  </a:schemeClr>
                </a:solidFill>
              </a:defRPr>
            </a:lvl1pPr>
            <a:lvl2pPr marL="685784" indent="0">
              <a:buNone/>
              <a:defRPr sz="3000">
                <a:solidFill>
                  <a:schemeClr val="tx1">
                    <a:tint val="82000"/>
                  </a:schemeClr>
                </a:solidFill>
              </a:defRPr>
            </a:lvl2pPr>
            <a:lvl3pPr marL="1371566" indent="0">
              <a:buNone/>
              <a:defRPr sz="2700">
                <a:solidFill>
                  <a:schemeClr val="tx1">
                    <a:tint val="82000"/>
                  </a:schemeClr>
                </a:solidFill>
              </a:defRPr>
            </a:lvl3pPr>
            <a:lvl4pPr marL="2057349" indent="0">
              <a:buNone/>
              <a:defRPr sz="2400">
                <a:solidFill>
                  <a:schemeClr val="tx1">
                    <a:tint val="82000"/>
                  </a:schemeClr>
                </a:solidFill>
              </a:defRPr>
            </a:lvl4pPr>
            <a:lvl5pPr marL="2743131" indent="0">
              <a:buNone/>
              <a:defRPr sz="2400">
                <a:solidFill>
                  <a:schemeClr val="tx1">
                    <a:tint val="82000"/>
                  </a:schemeClr>
                </a:solidFill>
              </a:defRPr>
            </a:lvl5pPr>
            <a:lvl6pPr marL="3428915" indent="0">
              <a:buNone/>
              <a:defRPr sz="2400">
                <a:solidFill>
                  <a:schemeClr val="tx1">
                    <a:tint val="82000"/>
                  </a:schemeClr>
                </a:solidFill>
              </a:defRPr>
            </a:lvl6pPr>
            <a:lvl7pPr marL="4114697" indent="0">
              <a:buNone/>
              <a:defRPr sz="2400">
                <a:solidFill>
                  <a:schemeClr val="tx1">
                    <a:tint val="82000"/>
                  </a:schemeClr>
                </a:solidFill>
              </a:defRPr>
            </a:lvl7pPr>
            <a:lvl8pPr marL="4800480" indent="0">
              <a:buNone/>
              <a:defRPr sz="2400">
                <a:solidFill>
                  <a:schemeClr val="tx1">
                    <a:tint val="82000"/>
                  </a:schemeClr>
                </a:solidFill>
              </a:defRPr>
            </a:lvl8pPr>
            <a:lvl9pPr marL="5486264" indent="0">
              <a:buNone/>
              <a:defRPr sz="24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DB90AEC-69E1-8D45-B3F7-C6D06F773C26}"/>
              </a:ext>
            </a:extLst>
          </p:cNvPr>
          <p:cNvSpPr>
            <a:spLocks noGrp="1"/>
          </p:cNvSpPr>
          <p:nvPr>
            <p:ph type="dt" sz="half" idx="10"/>
          </p:nvPr>
        </p:nvSpPr>
        <p:spPr/>
        <p:txBody>
          <a:bodyPr/>
          <a:lstStyle/>
          <a:p>
            <a:fld id="{B62E1F99-45ED-4649-B62F-A64BE8F16BDD}" type="datetimeFigureOut">
              <a:rPr lang="en-US" smtClean="0"/>
              <a:t>2/10/25</a:t>
            </a:fld>
            <a:endParaRPr lang="en-US"/>
          </a:p>
        </p:txBody>
      </p:sp>
      <p:sp>
        <p:nvSpPr>
          <p:cNvPr id="5" name="Footer Placeholder 4">
            <a:extLst>
              <a:ext uri="{FF2B5EF4-FFF2-40B4-BE49-F238E27FC236}">
                <a16:creationId xmlns:a16="http://schemas.microsoft.com/office/drawing/2014/main" id="{7FE2C7FF-8FC6-E40F-9040-CAECA94C0B1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72BF6EA-8D53-7A35-2F7F-690A51ACEB76}"/>
              </a:ext>
            </a:extLst>
          </p:cNvPr>
          <p:cNvSpPr>
            <a:spLocks noGrp="1"/>
          </p:cNvSpPr>
          <p:nvPr>
            <p:ph type="sldNum" sz="quarter" idx="12"/>
          </p:nvPr>
        </p:nvSpPr>
        <p:spPr/>
        <p:txBody>
          <a:bodyPr/>
          <a:lstStyle/>
          <a:p>
            <a:fld id="{B608A900-3BDD-844B-90EF-BFDB22378127}" type="slidenum">
              <a:rPr lang="en-US" smtClean="0"/>
              <a:t>‹#›</a:t>
            </a:fld>
            <a:endParaRPr lang="en-US"/>
          </a:p>
        </p:txBody>
      </p:sp>
    </p:spTree>
    <p:extLst>
      <p:ext uri="{BB962C8B-B14F-4D97-AF65-F5344CB8AC3E}">
        <p14:creationId xmlns:p14="http://schemas.microsoft.com/office/powerpoint/2010/main" val="12304445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6F57D5-FF99-0BE6-12AB-F02A9AD789A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2626C6A-28D3-0E40-4C9A-5E3C6C43FF06}"/>
              </a:ext>
            </a:extLst>
          </p:cNvPr>
          <p:cNvSpPr>
            <a:spLocks noGrp="1"/>
          </p:cNvSpPr>
          <p:nvPr>
            <p:ph sz="half" idx="1"/>
          </p:nvPr>
        </p:nvSpPr>
        <p:spPr>
          <a:xfrm>
            <a:off x="1257300" y="2738436"/>
            <a:ext cx="7772400" cy="652700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CC43B6B-201A-1C7E-7E74-E566B3AFB327}"/>
              </a:ext>
            </a:extLst>
          </p:cNvPr>
          <p:cNvSpPr>
            <a:spLocks noGrp="1"/>
          </p:cNvSpPr>
          <p:nvPr>
            <p:ph sz="half" idx="2"/>
          </p:nvPr>
        </p:nvSpPr>
        <p:spPr>
          <a:xfrm>
            <a:off x="9258300" y="2738436"/>
            <a:ext cx="7772400" cy="652700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069939E-C9F4-AC60-3B8F-06160F524824}"/>
              </a:ext>
            </a:extLst>
          </p:cNvPr>
          <p:cNvSpPr>
            <a:spLocks noGrp="1"/>
          </p:cNvSpPr>
          <p:nvPr>
            <p:ph type="dt" sz="half" idx="10"/>
          </p:nvPr>
        </p:nvSpPr>
        <p:spPr/>
        <p:txBody>
          <a:bodyPr/>
          <a:lstStyle/>
          <a:p>
            <a:fld id="{B62E1F99-45ED-4649-B62F-A64BE8F16BDD}" type="datetimeFigureOut">
              <a:rPr lang="en-US" smtClean="0"/>
              <a:t>2/10/25</a:t>
            </a:fld>
            <a:endParaRPr lang="en-US"/>
          </a:p>
        </p:txBody>
      </p:sp>
      <p:sp>
        <p:nvSpPr>
          <p:cNvPr id="6" name="Footer Placeholder 5">
            <a:extLst>
              <a:ext uri="{FF2B5EF4-FFF2-40B4-BE49-F238E27FC236}">
                <a16:creationId xmlns:a16="http://schemas.microsoft.com/office/drawing/2014/main" id="{99F1EBFF-10BD-FA0F-49DF-176FE0C5AD2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1C507FD-9EF0-D36B-B0A0-3C87891052C8}"/>
              </a:ext>
            </a:extLst>
          </p:cNvPr>
          <p:cNvSpPr>
            <a:spLocks noGrp="1"/>
          </p:cNvSpPr>
          <p:nvPr>
            <p:ph type="sldNum" sz="quarter" idx="12"/>
          </p:nvPr>
        </p:nvSpPr>
        <p:spPr/>
        <p:txBody>
          <a:bodyPr/>
          <a:lstStyle/>
          <a:p>
            <a:fld id="{B608A900-3BDD-844B-90EF-BFDB22378127}" type="slidenum">
              <a:rPr lang="en-US" smtClean="0"/>
              <a:t>‹#›</a:t>
            </a:fld>
            <a:endParaRPr lang="en-US"/>
          </a:p>
        </p:txBody>
      </p:sp>
    </p:spTree>
    <p:extLst>
      <p:ext uri="{BB962C8B-B14F-4D97-AF65-F5344CB8AC3E}">
        <p14:creationId xmlns:p14="http://schemas.microsoft.com/office/powerpoint/2010/main" val="592960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9AC3D0-E16A-373F-7887-4E1C6615D9B4}"/>
              </a:ext>
            </a:extLst>
          </p:cNvPr>
          <p:cNvSpPr>
            <a:spLocks noGrp="1"/>
          </p:cNvSpPr>
          <p:nvPr>
            <p:ph type="title"/>
          </p:nvPr>
        </p:nvSpPr>
        <p:spPr>
          <a:xfrm>
            <a:off x="1259682" y="547688"/>
            <a:ext cx="15773400" cy="1988345"/>
          </a:xfrm>
        </p:spPr>
        <p:txBody>
          <a:bodyPr/>
          <a:lstStyle/>
          <a:p>
            <a:r>
              <a:rPr lang="en-US"/>
              <a:t>Click to edit Master title style</a:t>
            </a:r>
          </a:p>
        </p:txBody>
      </p:sp>
      <p:sp>
        <p:nvSpPr>
          <p:cNvPr id="3" name="Text Placeholder 2">
            <a:extLst>
              <a:ext uri="{FF2B5EF4-FFF2-40B4-BE49-F238E27FC236}">
                <a16:creationId xmlns:a16="http://schemas.microsoft.com/office/drawing/2014/main" id="{A3CCA75A-EAA8-2AAF-F2CF-2D0378495F8A}"/>
              </a:ext>
            </a:extLst>
          </p:cNvPr>
          <p:cNvSpPr>
            <a:spLocks noGrp="1"/>
          </p:cNvSpPr>
          <p:nvPr>
            <p:ph type="body" idx="1"/>
          </p:nvPr>
        </p:nvSpPr>
        <p:spPr>
          <a:xfrm>
            <a:off x="1259684" y="2521745"/>
            <a:ext cx="7736681" cy="1235868"/>
          </a:xfrm>
        </p:spPr>
        <p:txBody>
          <a:bodyPr anchor="b"/>
          <a:lstStyle>
            <a:lvl1pPr marL="0" indent="0">
              <a:buNone/>
              <a:defRPr sz="3600" b="1"/>
            </a:lvl1pPr>
            <a:lvl2pPr marL="685784" indent="0">
              <a:buNone/>
              <a:defRPr sz="3000" b="1"/>
            </a:lvl2pPr>
            <a:lvl3pPr marL="1371566" indent="0">
              <a:buNone/>
              <a:defRPr sz="2700" b="1"/>
            </a:lvl3pPr>
            <a:lvl4pPr marL="2057349" indent="0">
              <a:buNone/>
              <a:defRPr sz="2400" b="1"/>
            </a:lvl4pPr>
            <a:lvl5pPr marL="2743131" indent="0">
              <a:buNone/>
              <a:defRPr sz="2400" b="1"/>
            </a:lvl5pPr>
            <a:lvl6pPr marL="3428915" indent="0">
              <a:buNone/>
              <a:defRPr sz="2400" b="1"/>
            </a:lvl6pPr>
            <a:lvl7pPr marL="4114697" indent="0">
              <a:buNone/>
              <a:defRPr sz="2400" b="1"/>
            </a:lvl7pPr>
            <a:lvl8pPr marL="4800480" indent="0">
              <a:buNone/>
              <a:defRPr sz="2400" b="1"/>
            </a:lvl8pPr>
            <a:lvl9pPr marL="5486264" indent="0">
              <a:buNone/>
              <a:defRPr sz="2400" b="1"/>
            </a:lvl9pPr>
          </a:lstStyle>
          <a:p>
            <a:pPr lvl="0"/>
            <a:r>
              <a:rPr lang="en-US"/>
              <a:t>Click to edit Master text styles</a:t>
            </a:r>
          </a:p>
        </p:txBody>
      </p:sp>
      <p:sp>
        <p:nvSpPr>
          <p:cNvPr id="4" name="Content Placeholder 3">
            <a:extLst>
              <a:ext uri="{FF2B5EF4-FFF2-40B4-BE49-F238E27FC236}">
                <a16:creationId xmlns:a16="http://schemas.microsoft.com/office/drawing/2014/main" id="{F66F15B7-5D66-EE8F-435C-255CAF3D8202}"/>
              </a:ext>
            </a:extLst>
          </p:cNvPr>
          <p:cNvSpPr>
            <a:spLocks noGrp="1"/>
          </p:cNvSpPr>
          <p:nvPr>
            <p:ph sz="half" idx="2"/>
          </p:nvPr>
        </p:nvSpPr>
        <p:spPr>
          <a:xfrm>
            <a:off x="1259684" y="3757613"/>
            <a:ext cx="7736681" cy="55268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418119C-78C5-E7C9-B42D-F7614F02E18A}"/>
              </a:ext>
            </a:extLst>
          </p:cNvPr>
          <p:cNvSpPr>
            <a:spLocks noGrp="1"/>
          </p:cNvSpPr>
          <p:nvPr>
            <p:ph type="body" sz="quarter" idx="3"/>
          </p:nvPr>
        </p:nvSpPr>
        <p:spPr>
          <a:xfrm>
            <a:off x="9258302" y="2521745"/>
            <a:ext cx="7774782" cy="1235868"/>
          </a:xfrm>
        </p:spPr>
        <p:txBody>
          <a:bodyPr anchor="b"/>
          <a:lstStyle>
            <a:lvl1pPr marL="0" indent="0">
              <a:buNone/>
              <a:defRPr sz="3600" b="1"/>
            </a:lvl1pPr>
            <a:lvl2pPr marL="685784" indent="0">
              <a:buNone/>
              <a:defRPr sz="3000" b="1"/>
            </a:lvl2pPr>
            <a:lvl3pPr marL="1371566" indent="0">
              <a:buNone/>
              <a:defRPr sz="2700" b="1"/>
            </a:lvl3pPr>
            <a:lvl4pPr marL="2057349" indent="0">
              <a:buNone/>
              <a:defRPr sz="2400" b="1"/>
            </a:lvl4pPr>
            <a:lvl5pPr marL="2743131" indent="0">
              <a:buNone/>
              <a:defRPr sz="2400" b="1"/>
            </a:lvl5pPr>
            <a:lvl6pPr marL="3428915" indent="0">
              <a:buNone/>
              <a:defRPr sz="2400" b="1"/>
            </a:lvl6pPr>
            <a:lvl7pPr marL="4114697" indent="0">
              <a:buNone/>
              <a:defRPr sz="2400" b="1"/>
            </a:lvl7pPr>
            <a:lvl8pPr marL="4800480" indent="0">
              <a:buNone/>
              <a:defRPr sz="2400" b="1"/>
            </a:lvl8pPr>
            <a:lvl9pPr marL="5486264" indent="0">
              <a:buNone/>
              <a:defRPr sz="2400" b="1"/>
            </a:lvl9pPr>
          </a:lstStyle>
          <a:p>
            <a:pPr lvl="0"/>
            <a:r>
              <a:rPr lang="en-US"/>
              <a:t>Click to edit Master text styles</a:t>
            </a:r>
          </a:p>
        </p:txBody>
      </p:sp>
      <p:sp>
        <p:nvSpPr>
          <p:cNvPr id="6" name="Content Placeholder 5">
            <a:extLst>
              <a:ext uri="{FF2B5EF4-FFF2-40B4-BE49-F238E27FC236}">
                <a16:creationId xmlns:a16="http://schemas.microsoft.com/office/drawing/2014/main" id="{7EEA6BFC-A66A-F555-89AC-E5CB03785AB4}"/>
              </a:ext>
            </a:extLst>
          </p:cNvPr>
          <p:cNvSpPr>
            <a:spLocks noGrp="1"/>
          </p:cNvSpPr>
          <p:nvPr>
            <p:ph sz="quarter" idx="4"/>
          </p:nvPr>
        </p:nvSpPr>
        <p:spPr>
          <a:xfrm>
            <a:off x="9258302" y="3757613"/>
            <a:ext cx="7774782" cy="55268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A3D0ACD-72C2-650C-2A0A-EC23CBC8ED08}"/>
              </a:ext>
            </a:extLst>
          </p:cNvPr>
          <p:cNvSpPr>
            <a:spLocks noGrp="1"/>
          </p:cNvSpPr>
          <p:nvPr>
            <p:ph type="dt" sz="half" idx="10"/>
          </p:nvPr>
        </p:nvSpPr>
        <p:spPr/>
        <p:txBody>
          <a:bodyPr/>
          <a:lstStyle/>
          <a:p>
            <a:fld id="{B62E1F99-45ED-4649-B62F-A64BE8F16BDD}" type="datetimeFigureOut">
              <a:rPr lang="en-US" smtClean="0"/>
              <a:t>2/10/25</a:t>
            </a:fld>
            <a:endParaRPr lang="en-US"/>
          </a:p>
        </p:txBody>
      </p:sp>
      <p:sp>
        <p:nvSpPr>
          <p:cNvPr id="8" name="Footer Placeholder 7">
            <a:extLst>
              <a:ext uri="{FF2B5EF4-FFF2-40B4-BE49-F238E27FC236}">
                <a16:creationId xmlns:a16="http://schemas.microsoft.com/office/drawing/2014/main" id="{5EED067D-F639-C80E-0049-3645B7E1A00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752E800-A599-5DDE-2749-DCB9F1FE2BFE}"/>
              </a:ext>
            </a:extLst>
          </p:cNvPr>
          <p:cNvSpPr>
            <a:spLocks noGrp="1"/>
          </p:cNvSpPr>
          <p:nvPr>
            <p:ph type="sldNum" sz="quarter" idx="12"/>
          </p:nvPr>
        </p:nvSpPr>
        <p:spPr/>
        <p:txBody>
          <a:bodyPr/>
          <a:lstStyle/>
          <a:p>
            <a:fld id="{B608A900-3BDD-844B-90EF-BFDB22378127}" type="slidenum">
              <a:rPr lang="en-US" smtClean="0"/>
              <a:t>‹#›</a:t>
            </a:fld>
            <a:endParaRPr lang="en-US"/>
          </a:p>
        </p:txBody>
      </p:sp>
    </p:spTree>
    <p:extLst>
      <p:ext uri="{BB962C8B-B14F-4D97-AF65-F5344CB8AC3E}">
        <p14:creationId xmlns:p14="http://schemas.microsoft.com/office/powerpoint/2010/main" val="2281275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821753-94D1-40F7-8302-7FF25970980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85D8B2D-C4A0-5687-FD6A-0C28E6A3021D}"/>
              </a:ext>
            </a:extLst>
          </p:cNvPr>
          <p:cNvSpPr>
            <a:spLocks noGrp="1"/>
          </p:cNvSpPr>
          <p:nvPr>
            <p:ph type="dt" sz="half" idx="10"/>
          </p:nvPr>
        </p:nvSpPr>
        <p:spPr/>
        <p:txBody>
          <a:bodyPr/>
          <a:lstStyle/>
          <a:p>
            <a:fld id="{B62E1F99-45ED-4649-B62F-A64BE8F16BDD}" type="datetimeFigureOut">
              <a:rPr lang="en-US" smtClean="0"/>
              <a:t>2/10/25</a:t>
            </a:fld>
            <a:endParaRPr lang="en-US"/>
          </a:p>
        </p:txBody>
      </p:sp>
      <p:sp>
        <p:nvSpPr>
          <p:cNvPr id="4" name="Footer Placeholder 3">
            <a:extLst>
              <a:ext uri="{FF2B5EF4-FFF2-40B4-BE49-F238E27FC236}">
                <a16:creationId xmlns:a16="http://schemas.microsoft.com/office/drawing/2014/main" id="{C645BFA9-3155-BB2D-B5D3-CCD9FD3B1B5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02BCF91-66E3-89F0-1C1C-1E66AC1FC7BB}"/>
              </a:ext>
            </a:extLst>
          </p:cNvPr>
          <p:cNvSpPr>
            <a:spLocks noGrp="1"/>
          </p:cNvSpPr>
          <p:nvPr>
            <p:ph type="sldNum" sz="quarter" idx="12"/>
          </p:nvPr>
        </p:nvSpPr>
        <p:spPr/>
        <p:txBody>
          <a:bodyPr/>
          <a:lstStyle/>
          <a:p>
            <a:fld id="{B608A900-3BDD-844B-90EF-BFDB22378127}" type="slidenum">
              <a:rPr lang="en-US" smtClean="0"/>
              <a:t>‹#›</a:t>
            </a:fld>
            <a:endParaRPr lang="en-US"/>
          </a:p>
        </p:txBody>
      </p:sp>
    </p:spTree>
    <p:extLst>
      <p:ext uri="{BB962C8B-B14F-4D97-AF65-F5344CB8AC3E}">
        <p14:creationId xmlns:p14="http://schemas.microsoft.com/office/powerpoint/2010/main" val="1403304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2C6CE23-B54E-80F8-AF89-61A5CF707DFD}"/>
              </a:ext>
            </a:extLst>
          </p:cNvPr>
          <p:cNvSpPr>
            <a:spLocks noGrp="1"/>
          </p:cNvSpPr>
          <p:nvPr>
            <p:ph type="dt" sz="half" idx="10"/>
          </p:nvPr>
        </p:nvSpPr>
        <p:spPr/>
        <p:txBody>
          <a:bodyPr/>
          <a:lstStyle/>
          <a:p>
            <a:fld id="{B62E1F99-45ED-4649-B62F-A64BE8F16BDD}" type="datetimeFigureOut">
              <a:rPr lang="en-US" smtClean="0"/>
              <a:t>2/10/25</a:t>
            </a:fld>
            <a:endParaRPr lang="en-US"/>
          </a:p>
        </p:txBody>
      </p:sp>
      <p:sp>
        <p:nvSpPr>
          <p:cNvPr id="3" name="Footer Placeholder 2">
            <a:extLst>
              <a:ext uri="{FF2B5EF4-FFF2-40B4-BE49-F238E27FC236}">
                <a16:creationId xmlns:a16="http://schemas.microsoft.com/office/drawing/2014/main" id="{A7EFF896-61E2-0022-24D4-FFE42D07134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A6B0188-2CAB-B781-64BC-332FB2AA25CE}"/>
              </a:ext>
            </a:extLst>
          </p:cNvPr>
          <p:cNvSpPr>
            <a:spLocks noGrp="1"/>
          </p:cNvSpPr>
          <p:nvPr>
            <p:ph type="sldNum" sz="quarter" idx="12"/>
          </p:nvPr>
        </p:nvSpPr>
        <p:spPr/>
        <p:txBody>
          <a:bodyPr/>
          <a:lstStyle/>
          <a:p>
            <a:fld id="{B608A900-3BDD-844B-90EF-BFDB22378127}" type="slidenum">
              <a:rPr lang="en-US" smtClean="0"/>
              <a:t>‹#›</a:t>
            </a:fld>
            <a:endParaRPr lang="en-US"/>
          </a:p>
        </p:txBody>
      </p:sp>
    </p:spTree>
    <p:extLst>
      <p:ext uri="{BB962C8B-B14F-4D97-AF65-F5344CB8AC3E}">
        <p14:creationId xmlns:p14="http://schemas.microsoft.com/office/powerpoint/2010/main" val="229148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9879E1-CCFC-1851-6E11-92E6054BB4A2}"/>
              </a:ext>
            </a:extLst>
          </p:cNvPr>
          <p:cNvSpPr>
            <a:spLocks noGrp="1"/>
          </p:cNvSpPr>
          <p:nvPr>
            <p:ph type="title"/>
          </p:nvPr>
        </p:nvSpPr>
        <p:spPr>
          <a:xfrm>
            <a:off x="1259683" y="685800"/>
            <a:ext cx="5898356" cy="2400300"/>
          </a:xfrm>
        </p:spPr>
        <p:txBody>
          <a:bodyPr anchor="b"/>
          <a:lstStyle>
            <a:lvl1pPr>
              <a:defRPr sz="4800"/>
            </a:lvl1pPr>
          </a:lstStyle>
          <a:p>
            <a:r>
              <a:rPr lang="en-US"/>
              <a:t>Click to edit Master title style</a:t>
            </a:r>
          </a:p>
        </p:txBody>
      </p:sp>
      <p:sp>
        <p:nvSpPr>
          <p:cNvPr id="3" name="Content Placeholder 2">
            <a:extLst>
              <a:ext uri="{FF2B5EF4-FFF2-40B4-BE49-F238E27FC236}">
                <a16:creationId xmlns:a16="http://schemas.microsoft.com/office/drawing/2014/main" id="{5E63A56E-E92E-913B-CB20-364D4E66B9B3}"/>
              </a:ext>
            </a:extLst>
          </p:cNvPr>
          <p:cNvSpPr>
            <a:spLocks noGrp="1"/>
          </p:cNvSpPr>
          <p:nvPr>
            <p:ph idx="1"/>
          </p:nvPr>
        </p:nvSpPr>
        <p:spPr>
          <a:xfrm>
            <a:off x="7774782" y="1481139"/>
            <a:ext cx="9258300" cy="7310438"/>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3CAE5BC-3F10-299C-7541-7B23F7C7E61E}"/>
              </a:ext>
            </a:extLst>
          </p:cNvPr>
          <p:cNvSpPr>
            <a:spLocks noGrp="1"/>
          </p:cNvSpPr>
          <p:nvPr>
            <p:ph type="body" sz="half" idx="2"/>
          </p:nvPr>
        </p:nvSpPr>
        <p:spPr>
          <a:xfrm>
            <a:off x="1259683" y="3086101"/>
            <a:ext cx="5898356" cy="5717382"/>
          </a:xfrm>
        </p:spPr>
        <p:txBody>
          <a:bodyPr/>
          <a:lstStyle>
            <a:lvl1pPr marL="0" indent="0">
              <a:buNone/>
              <a:defRPr sz="2400"/>
            </a:lvl1pPr>
            <a:lvl2pPr marL="685784" indent="0">
              <a:buNone/>
              <a:defRPr sz="2100"/>
            </a:lvl2pPr>
            <a:lvl3pPr marL="1371566" indent="0">
              <a:buNone/>
              <a:defRPr sz="1800"/>
            </a:lvl3pPr>
            <a:lvl4pPr marL="2057349" indent="0">
              <a:buNone/>
              <a:defRPr sz="1500"/>
            </a:lvl4pPr>
            <a:lvl5pPr marL="2743131" indent="0">
              <a:buNone/>
              <a:defRPr sz="1500"/>
            </a:lvl5pPr>
            <a:lvl6pPr marL="3428915" indent="0">
              <a:buNone/>
              <a:defRPr sz="1500"/>
            </a:lvl6pPr>
            <a:lvl7pPr marL="4114697" indent="0">
              <a:buNone/>
              <a:defRPr sz="1500"/>
            </a:lvl7pPr>
            <a:lvl8pPr marL="4800480" indent="0">
              <a:buNone/>
              <a:defRPr sz="1500"/>
            </a:lvl8pPr>
            <a:lvl9pPr marL="5486264" indent="0">
              <a:buNone/>
              <a:defRPr sz="1500"/>
            </a:lvl9pPr>
          </a:lstStyle>
          <a:p>
            <a:pPr lvl="0"/>
            <a:r>
              <a:rPr lang="en-US"/>
              <a:t>Click to edit Master text styles</a:t>
            </a:r>
          </a:p>
        </p:txBody>
      </p:sp>
      <p:sp>
        <p:nvSpPr>
          <p:cNvPr id="5" name="Date Placeholder 4">
            <a:extLst>
              <a:ext uri="{FF2B5EF4-FFF2-40B4-BE49-F238E27FC236}">
                <a16:creationId xmlns:a16="http://schemas.microsoft.com/office/drawing/2014/main" id="{8A855104-0952-3B72-27A1-869B3557922D}"/>
              </a:ext>
            </a:extLst>
          </p:cNvPr>
          <p:cNvSpPr>
            <a:spLocks noGrp="1"/>
          </p:cNvSpPr>
          <p:nvPr>
            <p:ph type="dt" sz="half" idx="10"/>
          </p:nvPr>
        </p:nvSpPr>
        <p:spPr/>
        <p:txBody>
          <a:bodyPr/>
          <a:lstStyle/>
          <a:p>
            <a:fld id="{B62E1F99-45ED-4649-B62F-A64BE8F16BDD}" type="datetimeFigureOut">
              <a:rPr lang="en-US" smtClean="0"/>
              <a:t>2/10/25</a:t>
            </a:fld>
            <a:endParaRPr lang="en-US"/>
          </a:p>
        </p:txBody>
      </p:sp>
      <p:sp>
        <p:nvSpPr>
          <p:cNvPr id="6" name="Footer Placeholder 5">
            <a:extLst>
              <a:ext uri="{FF2B5EF4-FFF2-40B4-BE49-F238E27FC236}">
                <a16:creationId xmlns:a16="http://schemas.microsoft.com/office/drawing/2014/main" id="{7A82F286-32FB-582F-5A22-FD8C85FDF61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9712B7B-E734-3903-5D42-FC57EC508A81}"/>
              </a:ext>
            </a:extLst>
          </p:cNvPr>
          <p:cNvSpPr>
            <a:spLocks noGrp="1"/>
          </p:cNvSpPr>
          <p:nvPr>
            <p:ph type="sldNum" sz="quarter" idx="12"/>
          </p:nvPr>
        </p:nvSpPr>
        <p:spPr/>
        <p:txBody>
          <a:bodyPr/>
          <a:lstStyle/>
          <a:p>
            <a:fld id="{B608A900-3BDD-844B-90EF-BFDB22378127}" type="slidenum">
              <a:rPr lang="en-US" smtClean="0"/>
              <a:t>‹#›</a:t>
            </a:fld>
            <a:endParaRPr lang="en-US"/>
          </a:p>
        </p:txBody>
      </p:sp>
    </p:spTree>
    <p:extLst>
      <p:ext uri="{BB962C8B-B14F-4D97-AF65-F5344CB8AC3E}">
        <p14:creationId xmlns:p14="http://schemas.microsoft.com/office/powerpoint/2010/main" val="3942000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9D3CE5-7D76-B1F7-C639-0C7D32F75C35}"/>
              </a:ext>
            </a:extLst>
          </p:cNvPr>
          <p:cNvSpPr>
            <a:spLocks noGrp="1"/>
          </p:cNvSpPr>
          <p:nvPr>
            <p:ph type="title"/>
          </p:nvPr>
        </p:nvSpPr>
        <p:spPr>
          <a:xfrm>
            <a:off x="1259683" y="685800"/>
            <a:ext cx="5898356" cy="2400300"/>
          </a:xfrm>
        </p:spPr>
        <p:txBody>
          <a:bodyPr anchor="b"/>
          <a:lstStyle>
            <a:lvl1pPr>
              <a:defRPr sz="4800"/>
            </a:lvl1pPr>
          </a:lstStyle>
          <a:p>
            <a:r>
              <a:rPr lang="en-US"/>
              <a:t>Click to edit Master title style</a:t>
            </a:r>
          </a:p>
        </p:txBody>
      </p:sp>
      <p:sp>
        <p:nvSpPr>
          <p:cNvPr id="3" name="Picture Placeholder 2">
            <a:extLst>
              <a:ext uri="{FF2B5EF4-FFF2-40B4-BE49-F238E27FC236}">
                <a16:creationId xmlns:a16="http://schemas.microsoft.com/office/drawing/2014/main" id="{3D35CE38-D0F5-01D3-7AB8-74F6CB231A1B}"/>
              </a:ext>
            </a:extLst>
          </p:cNvPr>
          <p:cNvSpPr>
            <a:spLocks noGrp="1"/>
          </p:cNvSpPr>
          <p:nvPr>
            <p:ph type="pic" idx="1"/>
          </p:nvPr>
        </p:nvSpPr>
        <p:spPr>
          <a:xfrm>
            <a:off x="7774782" y="1481139"/>
            <a:ext cx="9258300" cy="7310438"/>
          </a:xfrm>
        </p:spPr>
        <p:txBody>
          <a:bodyPr/>
          <a:lstStyle>
            <a:lvl1pPr marL="0" indent="0">
              <a:buNone/>
              <a:defRPr sz="4800"/>
            </a:lvl1pPr>
            <a:lvl2pPr marL="685784" indent="0">
              <a:buNone/>
              <a:defRPr sz="4200"/>
            </a:lvl2pPr>
            <a:lvl3pPr marL="1371566" indent="0">
              <a:buNone/>
              <a:defRPr sz="3600"/>
            </a:lvl3pPr>
            <a:lvl4pPr marL="2057349" indent="0">
              <a:buNone/>
              <a:defRPr sz="3000"/>
            </a:lvl4pPr>
            <a:lvl5pPr marL="2743131" indent="0">
              <a:buNone/>
              <a:defRPr sz="3000"/>
            </a:lvl5pPr>
            <a:lvl6pPr marL="3428915" indent="0">
              <a:buNone/>
              <a:defRPr sz="3000"/>
            </a:lvl6pPr>
            <a:lvl7pPr marL="4114697" indent="0">
              <a:buNone/>
              <a:defRPr sz="3000"/>
            </a:lvl7pPr>
            <a:lvl8pPr marL="4800480" indent="0">
              <a:buNone/>
              <a:defRPr sz="3000"/>
            </a:lvl8pPr>
            <a:lvl9pPr marL="5486264" indent="0">
              <a:buNone/>
              <a:defRPr sz="3000"/>
            </a:lvl9pPr>
          </a:lstStyle>
          <a:p>
            <a:endParaRPr lang="en-US"/>
          </a:p>
        </p:txBody>
      </p:sp>
      <p:sp>
        <p:nvSpPr>
          <p:cNvPr id="4" name="Text Placeholder 3">
            <a:extLst>
              <a:ext uri="{FF2B5EF4-FFF2-40B4-BE49-F238E27FC236}">
                <a16:creationId xmlns:a16="http://schemas.microsoft.com/office/drawing/2014/main" id="{A9FFA486-F5CD-ED7A-7381-F65471F122ED}"/>
              </a:ext>
            </a:extLst>
          </p:cNvPr>
          <p:cNvSpPr>
            <a:spLocks noGrp="1"/>
          </p:cNvSpPr>
          <p:nvPr>
            <p:ph type="body" sz="half" idx="2"/>
          </p:nvPr>
        </p:nvSpPr>
        <p:spPr>
          <a:xfrm>
            <a:off x="1259683" y="3086101"/>
            <a:ext cx="5898356" cy="5717382"/>
          </a:xfrm>
        </p:spPr>
        <p:txBody>
          <a:bodyPr/>
          <a:lstStyle>
            <a:lvl1pPr marL="0" indent="0">
              <a:buNone/>
              <a:defRPr sz="2400"/>
            </a:lvl1pPr>
            <a:lvl2pPr marL="685784" indent="0">
              <a:buNone/>
              <a:defRPr sz="2100"/>
            </a:lvl2pPr>
            <a:lvl3pPr marL="1371566" indent="0">
              <a:buNone/>
              <a:defRPr sz="1800"/>
            </a:lvl3pPr>
            <a:lvl4pPr marL="2057349" indent="0">
              <a:buNone/>
              <a:defRPr sz="1500"/>
            </a:lvl4pPr>
            <a:lvl5pPr marL="2743131" indent="0">
              <a:buNone/>
              <a:defRPr sz="1500"/>
            </a:lvl5pPr>
            <a:lvl6pPr marL="3428915" indent="0">
              <a:buNone/>
              <a:defRPr sz="1500"/>
            </a:lvl6pPr>
            <a:lvl7pPr marL="4114697" indent="0">
              <a:buNone/>
              <a:defRPr sz="1500"/>
            </a:lvl7pPr>
            <a:lvl8pPr marL="4800480" indent="0">
              <a:buNone/>
              <a:defRPr sz="1500"/>
            </a:lvl8pPr>
            <a:lvl9pPr marL="5486264" indent="0">
              <a:buNone/>
              <a:defRPr sz="1500"/>
            </a:lvl9pPr>
          </a:lstStyle>
          <a:p>
            <a:pPr lvl="0"/>
            <a:r>
              <a:rPr lang="en-US"/>
              <a:t>Click to edit Master text styles</a:t>
            </a:r>
          </a:p>
        </p:txBody>
      </p:sp>
      <p:sp>
        <p:nvSpPr>
          <p:cNvPr id="5" name="Date Placeholder 4">
            <a:extLst>
              <a:ext uri="{FF2B5EF4-FFF2-40B4-BE49-F238E27FC236}">
                <a16:creationId xmlns:a16="http://schemas.microsoft.com/office/drawing/2014/main" id="{F966CDD1-D166-C26E-A3F6-BA834BBDB959}"/>
              </a:ext>
            </a:extLst>
          </p:cNvPr>
          <p:cNvSpPr>
            <a:spLocks noGrp="1"/>
          </p:cNvSpPr>
          <p:nvPr>
            <p:ph type="dt" sz="half" idx="10"/>
          </p:nvPr>
        </p:nvSpPr>
        <p:spPr/>
        <p:txBody>
          <a:bodyPr/>
          <a:lstStyle/>
          <a:p>
            <a:fld id="{B62E1F99-45ED-4649-B62F-A64BE8F16BDD}" type="datetimeFigureOut">
              <a:rPr lang="en-US" smtClean="0"/>
              <a:t>2/10/25</a:t>
            </a:fld>
            <a:endParaRPr lang="en-US"/>
          </a:p>
        </p:txBody>
      </p:sp>
      <p:sp>
        <p:nvSpPr>
          <p:cNvPr id="6" name="Footer Placeholder 5">
            <a:extLst>
              <a:ext uri="{FF2B5EF4-FFF2-40B4-BE49-F238E27FC236}">
                <a16:creationId xmlns:a16="http://schemas.microsoft.com/office/drawing/2014/main" id="{E2D319C1-0555-3345-8D1C-8D37F7E795E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FEE8F0B-C737-2B94-3A10-781DDC0B9630}"/>
              </a:ext>
            </a:extLst>
          </p:cNvPr>
          <p:cNvSpPr>
            <a:spLocks noGrp="1"/>
          </p:cNvSpPr>
          <p:nvPr>
            <p:ph type="sldNum" sz="quarter" idx="12"/>
          </p:nvPr>
        </p:nvSpPr>
        <p:spPr/>
        <p:txBody>
          <a:bodyPr/>
          <a:lstStyle/>
          <a:p>
            <a:fld id="{B608A900-3BDD-844B-90EF-BFDB22378127}" type="slidenum">
              <a:rPr lang="en-US" smtClean="0"/>
              <a:t>‹#›</a:t>
            </a:fld>
            <a:endParaRPr lang="en-US"/>
          </a:p>
        </p:txBody>
      </p:sp>
    </p:spTree>
    <p:extLst>
      <p:ext uri="{BB962C8B-B14F-4D97-AF65-F5344CB8AC3E}">
        <p14:creationId xmlns:p14="http://schemas.microsoft.com/office/powerpoint/2010/main" val="25565638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818693-32FC-BF61-9549-CDE22AD5708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9880609-B485-FA17-86B0-893EFAF9498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2856D08-001D-CC43-240E-19D0405C8067}"/>
              </a:ext>
            </a:extLst>
          </p:cNvPr>
          <p:cNvSpPr>
            <a:spLocks noGrp="1"/>
          </p:cNvSpPr>
          <p:nvPr>
            <p:ph type="dt" sz="half" idx="10"/>
          </p:nvPr>
        </p:nvSpPr>
        <p:spPr/>
        <p:txBody>
          <a:bodyPr/>
          <a:lstStyle/>
          <a:p>
            <a:fld id="{B62E1F99-45ED-4649-B62F-A64BE8F16BDD}" type="datetimeFigureOut">
              <a:rPr lang="en-US" smtClean="0"/>
              <a:t>2/10/25</a:t>
            </a:fld>
            <a:endParaRPr lang="en-US"/>
          </a:p>
        </p:txBody>
      </p:sp>
      <p:sp>
        <p:nvSpPr>
          <p:cNvPr id="5" name="Footer Placeholder 4">
            <a:extLst>
              <a:ext uri="{FF2B5EF4-FFF2-40B4-BE49-F238E27FC236}">
                <a16:creationId xmlns:a16="http://schemas.microsoft.com/office/drawing/2014/main" id="{DEC5782C-CD99-C1C9-A438-B8CAE334DBD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EF47B30-F6E0-0C4B-6C19-9B486BFC0609}"/>
              </a:ext>
            </a:extLst>
          </p:cNvPr>
          <p:cNvSpPr>
            <a:spLocks noGrp="1"/>
          </p:cNvSpPr>
          <p:nvPr>
            <p:ph type="sldNum" sz="quarter" idx="12"/>
          </p:nvPr>
        </p:nvSpPr>
        <p:spPr/>
        <p:txBody>
          <a:bodyPr/>
          <a:lstStyle/>
          <a:p>
            <a:fld id="{B608A900-3BDD-844B-90EF-BFDB22378127}" type="slidenum">
              <a:rPr lang="en-US" smtClean="0"/>
              <a:t>‹#›</a:t>
            </a:fld>
            <a:endParaRPr lang="en-US"/>
          </a:p>
        </p:txBody>
      </p:sp>
    </p:spTree>
    <p:extLst>
      <p:ext uri="{BB962C8B-B14F-4D97-AF65-F5344CB8AC3E}">
        <p14:creationId xmlns:p14="http://schemas.microsoft.com/office/powerpoint/2010/main" val="1538660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1F2602A-DABB-DEE4-F274-CD183EB0E805}"/>
              </a:ext>
            </a:extLst>
          </p:cNvPr>
          <p:cNvSpPr>
            <a:spLocks noGrp="1"/>
          </p:cNvSpPr>
          <p:nvPr>
            <p:ph type="title" orient="vert"/>
          </p:nvPr>
        </p:nvSpPr>
        <p:spPr>
          <a:xfrm>
            <a:off x="13087352" y="547686"/>
            <a:ext cx="3943350" cy="871775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E866A07-9E00-FC8A-846C-97A9EFDE2152}"/>
              </a:ext>
            </a:extLst>
          </p:cNvPr>
          <p:cNvSpPr>
            <a:spLocks noGrp="1"/>
          </p:cNvSpPr>
          <p:nvPr>
            <p:ph type="body" orient="vert" idx="1"/>
          </p:nvPr>
        </p:nvSpPr>
        <p:spPr>
          <a:xfrm>
            <a:off x="1257302" y="547686"/>
            <a:ext cx="11601450" cy="871775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21DF361-0EC8-B600-7A49-48878E30547F}"/>
              </a:ext>
            </a:extLst>
          </p:cNvPr>
          <p:cNvSpPr>
            <a:spLocks noGrp="1"/>
          </p:cNvSpPr>
          <p:nvPr>
            <p:ph type="dt" sz="half" idx="10"/>
          </p:nvPr>
        </p:nvSpPr>
        <p:spPr/>
        <p:txBody>
          <a:bodyPr/>
          <a:lstStyle/>
          <a:p>
            <a:fld id="{B62E1F99-45ED-4649-B62F-A64BE8F16BDD}" type="datetimeFigureOut">
              <a:rPr lang="en-US" smtClean="0"/>
              <a:t>2/10/25</a:t>
            </a:fld>
            <a:endParaRPr lang="en-US"/>
          </a:p>
        </p:txBody>
      </p:sp>
      <p:sp>
        <p:nvSpPr>
          <p:cNvPr id="5" name="Footer Placeholder 4">
            <a:extLst>
              <a:ext uri="{FF2B5EF4-FFF2-40B4-BE49-F238E27FC236}">
                <a16:creationId xmlns:a16="http://schemas.microsoft.com/office/drawing/2014/main" id="{78BCB99B-C206-6D14-875D-BB2CE83B86F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8394509-117F-5ED2-1478-31D8890D15D5}"/>
              </a:ext>
            </a:extLst>
          </p:cNvPr>
          <p:cNvSpPr>
            <a:spLocks noGrp="1"/>
          </p:cNvSpPr>
          <p:nvPr>
            <p:ph type="sldNum" sz="quarter" idx="12"/>
          </p:nvPr>
        </p:nvSpPr>
        <p:spPr/>
        <p:txBody>
          <a:bodyPr/>
          <a:lstStyle/>
          <a:p>
            <a:fld id="{B608A900-3BDD-844B-90EF-BFDB22378127}" type="slidenum">
              <a:rPr lang="en-US" smtClean="0"/>
              <a:t>‹#›</a:t>
            </a:fld>
            <a:endParaRPr lang="en-US"/>
          </a:p>
        </p:txBody>
      </p:sp>
    </p:spTree>
    <p:extLst>
      <p:ext uri="{BB962C8B-B14F-4D97-AF65-F5344CB8AC3E}">
        <p14:creationId xmlns:p14="http://schemas.microsoft.com/office/powerpoint/2010/main" val="3411092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3" name="Picture 2" descr="A close-up of a poster&#10;&#10;AI-generated content may be incorrect.">
            <a:extLst>
              <a:ext uri="{FF2B5EF4-FFF2-40B4-BE49-F238E27FC236}">
                <a16:creationId xmlns:a16="http://schemas.microsoft.com/office/drawing/2014/main" id="{E084C42F-20A2-B44B-A49F-D23A630E425E}"/>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8288000" cy="10287000"/>
          </a:xfrm>
          <a:prstGeom prst="rect">
            <a:avLst/>
          </a:prstGeom>
        </p:spPr>
      </p:pic>
    </p:spTree>
    <p:extLst>
      <p:ext uri="{BB962C8B-B14F-4D97-AF65-F5344CB8AC3E}">
        <p14:creationId xmlns:p14="http://schemas.microsoft.com/office/powerpoint/2010/main" val="335276956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1683544"/>
            <a:ext cx="15544800" cy="3581400"/>
          </a:xfrm>
        </p:spPr>
        <p:txBody>
          <a:bodyPr anchor="b"/>
          <a:lstStyle>
            <a:lvl1pPr algn="ctr">
              <a:defRPr sz="9000"/>
            </a:lvl1pPr>
          </a:lstStyle>
          <a:p>
            <a:r>
              <a:rPr lang="en-US"/>
              <a:t>Click to edit Master title style</a:t>
            </a:r>
            <a:endParaRPr lang="en-US" dirty="0"/>
          </a:p>
        </p:txBody>
      </p:sp>
      <p:sp>
        <p:nvSpPr>
          <p:cNvPr id="3" name="Subtitle 2"/>
          <p:cNvSpPr>
            <a:spLocks noGrp="1"/>
          </p:cNvSpPr>
          <p:nvPr>
            <p:ph type="subTitle" idx="1"/>
          </p:nvPr>
        </p:nvSpPr>
        <p:spPr>
          <a:xfrm>
            <a:off x="2286000" y="5403056"/>
            <a:ext cx="13716000" cy="2483645"/>
          </a:xfrm>
        </p:spPr>
        <p:txBody>
          <a:bodyPr/>
          <a:lstStyle>
            <a:lvl1pPr marL="0" indent="0" algn="ctr">
              <a:buNone/>
              <a:defRPr sz="3600"/>
            </a:lvl1pPr>
            <a:lvl2pPr marL="685784" indent="0" algn="ctr">
              <a:buNone/>
              <a:defRPr sz="3000"/>
            </a:lvl2pPr>
            <a:lvl3pPr marL="1371566" indent="0" algn="ctr">
              <a:buNone/>
              <a:defRPr sz="2700"/>
            </a:lvl3pPr>
            <a:lvl4pPr marL="2057349" indent="0" algn="ctr">
              <a:buNone/>
              <a:defRPr sz="2400"/>
            </a:lvl4pPr>
            <a:lvl5pPr marL="2743131" indent="0" algn="ctr">
              <a:buNone/>
              <a:defRPr sz="2400"/>
            </a:lvl5pPr>
            <a:lvl6pPr marL="3428915" indent="0" algn="ctr">
              <a:buNone/>
              <a:defRPr sz="2400"/>
            </a:lvl6pPr>
            <a:lvl7pPr marL="4114697" indent="0" algn="ctr">
              <a:buNone/>
              <a:defRPr sz="2400"/>
            </a:lvl7pPr>
            <a:lvl8pPr marL="4800480" indent="0" algn="ctr">
              <a:buNone/>
              <a:defRPr sz="2400"/>
            </a:lvl8pPr>
            <a:lvl9pPr marL="5486264" indent="0" algn="ctr">
              <a:buNone/>
              <a:defRPr sz="24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92475A3-7FAD-7347-BA1D-5386206D3CBC}" type="datetimeFigureOut">
              <a:rPr lang="en-US" smtClean="0"/>
              <a:t>2/10/25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799F59-D26F-F046-9303-A627DC939BF0}" type="slidenum">
              <a:rPr lang="en-US" smtClean="0"/>
              <a:t>‹#›</a:t>
            </a:fld>
            <a:endParaRPr lang="en-US"/>
          </a:p>
        </p:txBody>
      </p:sp>
    </p:spTree>
    <p:extLst>
      <p:ext uri="{BB962C8B-B14F-4D97-AF65-F5344CB8AC3E}">
        <p14:creationId xmlns:p14="http://schemas.microsoft.com/office/powerpoint/2010/main" val="77935751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92475A3-7FAD-7347-BA1D-5386206D3CBC}" type="datetimeFigureOut">
              <a:rPr lang="en-US" smtClean="0"/>
              <a:t>2/10/25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799F59-D26F-F046-9303-A627DC939BF0}" type="slidenum">
              <a:rPr lang="en-US" smtClean="0"/>
              <a:t>‹#›</a:t>
            </a:fld>
            <a:endParaRPr lang="en-US"/>
          </a:p>
        </p:txBody>
      </p:sp>
    </p:spTree>
    <p:extLst>
      <p:ext uri="{BB962C8B-B14F-4D97-AF65-F5344CB8AC3E}">
        <p14:creationId xmlns:p14="http://schemas.microsoft.com/office/powerpoint/2010/main" val="162234889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47776" y="2564612"/>
            <a:ext cx="15773400" cy="4279106"/>
          </a:xfrm>
        </p:spPr>
        <p:txBody>
          <a:bodyPr anchor="b"/>
          <a:lstStyle>
            <a:lvl1pPr>
              <a:defRPr sz="9000"/>
            </a:lvl1pPr>
          </a:lstStyle>
          <a:p>
            <a:r>
              <a:rPr lang="en-US"/>
              <a:t>Click to edit Master title style</a:t>
            </a:r>
            <a:endParaRPr lang="en-US" dirty="0"/>
          </a:p>
        </p:txBody>
      </p:sp>
      <p:sp>
        <p:nvSpPr>
          <p:cNvPr id="3" name="Text Placeholder 2"/>
          <p:cNvSpPr>
            <a:spLocks noGrp="1"/>
          </p:cNvSpPr>
          <p:nvPr>
            <p:ph type="body" idx="1"/>
          </p:nvPr>
        </p:nvSpPr>
        <p:spPr>
          <a:xfrm>
            <a:off x="1247776" y="6884198"/>
            <a:ext cx="15773400" cy="2250281"/>
          </a:xfrm>
        </p:spPr>
        <p:txBody>
          <a:bodyPr/>
          <a:lstStyle>
            <a:lvl1pPr marL="0" indent="0">
              <a:buNone/>
              <a:defRPr sz="3600">
                <a:solidFill>
                  <a:schemeClr val="tx1"/>
                </a:solidFill>
              </a:defRPr>
            </a:lvl1pPr>
            <a:lvl2pPr marL="685784" indent="0">
              <a:buNone/>
              <a:defRPr sz="3000">
                <a:solidFill>
                  <a:schemeClr val="tx1">
                    <a:tint val="75000"/>
                  </a:schemeClr>
                </a:solidFill>
              </a:defRPr>
            </a:lvl2pPr>
            <a:lvl3pPr marL="1371566" indent="0">
              <a:buNone/>
              <a:defRPr sz="2700">
                <a:solidFill>
                  <a:schemeClr val="tx1">
                    <a:tint val="75000"/>
                  </a:schemeClr>
                </a:solidFill>
              </a:defRPr>
            </a:lvl3pPr>
            <a:lvl4pPr marL="2057349" indent="0">
              <a:buNone/>
              <a:defRPr sz="2400">
                <a:solidFill>
                  <a:schemeClr val="tx1">
                    <a:tint val="75000"/>
                  </a:schemeClr>
                </a:solidFill>
              </a:defRPr>
            </a:lvl4pPr>
            <a:lvl5pPr marL="2743131" indent="0">
              <a:buNone/>
              <a:defRPr sz="2400">
                <a:solidFill>
                  <a:schemeClr val="tx1">
                    <a:tint val="75000"/>
                  </a:schemeClr>
                </a:solidFill>
              </a:defRPr>
            </a:lvl5pPr>
            <a:lvl6pPr marL="3428915" indent="0">
              <a:buNone/>
              <a:defRPr sz="2400">
                <a:solidFill>
                  <a:schemeClr val="tx1">
                    <a:tint val="75000"/>
                  </a:schemeClr>
                </a:solidFill>
              </a:defRPr>
            </a:lvl6pPr>
            <a:lvl7pPr marL="4114697" indent="0">
              <a:buNone/>
              <a:defRPr sz="2400">
                <a:solidFill>
                  <a:schemeClr val="tx1">
                    <a:tint val="75000"/>
                  </a:schemeClr>
                </a:solidFill>
              </a:defRPr>
            </a:lvl7pPr>
            <a:lvl8pPr marL="4800480" indent="0">
              <a:buNone/>
              <a:defRPr sz="2400">
                <a:solidFill>
                  <a:schemeClr val="tx1">
                    <a:tint val="75000"/>
                  </a:schemeClr>
                </a:solidFill>
              </a:defRPr>
            </a:lvl8pPr>
            <a:lvl9pPr marL="5486264" indent="0">
              <a:buNone/>
              <a:defRPr sz="2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92475A3-7FAD-7347-BA1D-5386206D3CBC}" type="datetimeFigureOut">
              <a:rPr lang="en-US" smtClean="0"/>
              <a:t>2/10/25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799F59-D26F-F046-9303-A627DC939BF0}" type="slidenum">
              <a:rPr lang="en-US" smtClean="0"/>
              <a:t>‹#›</a:t>
            </a:fld>
            <a:endParaRPr lang="en-US"/>
          </a:p>
        </p:txBody>
      </p:sp>
    </p:spTree>
    <p:extLst>
      <p:ext uri="{BB962C8B-B14F-4D97-AF65-F5344CB8AC3E}">
        <p14:creationId xmlns:p14="http://schemas.microsoft.com/office/powerpoint/2010/main" val="57704405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57300" y="2738436"/>
            <a:ext cx="7772400" cy="652700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9258300" y="2738436"/>
            <a:ext cx="7772400" cy="652700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92475A3-7FAD-7347-BA1D-5386206D3CBC}" type="datetimeFigureOut">
              <a:rPr lang="en-US" smtClean="0"/>
              <a:t>2/10/25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F799F59-D26F-F046-9303-A627DC939BF0}" type="slidenum">
              <a:rPr lang="en-US" smtClean="0"/>
              <a:t>‹#›</a:t>
            </a:fld>
            <a:endParaRPr lang="en-US"/>
          </a:p>
        </p:txBody>
      </p:sp>
    </p:spTree>
    <p:extLst>
      <p:ext uri="{BB962C8B-B14F-4D97-AF65-F5344CB8AC3E}">
        <p14:creationId xmlns:p14="http://schemas.microsoft.com/office/powerpoint/2010/main" val="17784825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9682" y="547689"/>
            <a:ext cx="15773400" cy="1988345"/>
          </a:xfrm>
        </p:spPr>
        <p:txBody>
          <a:bodyPr/>
          <a:lstStyle/>
          <a:p>
            <a:r>
              <a:rPr lang="en-US"/>
              <a:t>Click to edit Master title style</a:t>
            </a:r>
            <a:endParaRPr lang="en-US" dirty="0"/>
          </a:p>
        </p:txBody>
      </p:sp>
      <p:sp>
        <p:nvSpPr>
          <p:cNvPr id="3" name="Text Placeholder 2"/>
          <p:cNvSpPr>
            <a:spLocks noGrp="1"/>
          </p:cNvSpPr>
          <p:nvPr>
            <p:ph type="body" idx="1"/>
          </p:nvPr>
        </p:nvSpPr>
        <p:spPr>
          <a:xfrm>
            <a:off x="1259684" y="2521745"/>
            <a:ext cx="7736681" cy="1235868"/>
          </a:xfrm>
        </p:spPr>
        <p:txBody>
          <a:bodyPr anchor="b"/>
          <a:lstStyle>
            <a:lvl1pPr marL="0" indent="0">
              <a:buNone/>
              <a:defRPr sz="3600" b="1"/>
            </a:lvl1pPr>
            <a:lvl2pPr marL="685784" indent="0">
              <a:buNone/>
              <a:defRPr sz="3000" b="1"/>
            </a:lvl2pPr>
            <a:lvl3pPr marL="1371566" indent="0">
              <a:buNone/>
              <a:defRPr sz="2700" b="1"/>
            </a:lvl3pPr>
            <a:lvl4pPr marL="2057349" indent="0">
              <a:buNone/>
              <a:defRPr sz="2400" b="1"/>
            </a:lvl4pPr>
            <a:lvl5pPr marL="2743131" indent="0">
              <a:buNone/>
              <a:defRPr sz="2400" b="1"/>
            </a:lvl5pPr>
            <a:lvl6pPr marL="3428915" indent="0">
              <a:buNone/>
              <a:defRPr sz="2400" b="1"/>
            </a:lvl6pPr>
            <a:lvl7pPr marL="4114697" indent="0">
              <a:buNone/>
              <a:defRPr sz="2400" b="1"/>
            </a:lvl7pPr>
            <a:lvl8pPr marL="4800480" indent="0">
              <a:buNone/>
              <a:defRPr sz="2400" b="1"/>
            </a:lvl8pPr>
            <a:lvl9pPr marL="5486264" indent="0">
              <a:buNone/>
              <a:defRPr sz="2400" b="1"/>
            </a:lvl9pPr>
          </a:lstStyle>
          <a:p>
            <a:pPr lvl="0"/>
            <a:r>
              <a:rPr lang="en-US"/>
              <a:t>Click to edit Master text styles</a:t>
            </a:r>
          </a:p>
        </p:txBody>
      </p:sp>
      <p:sp>
        <p:nvSpPr>
          <p:cNvPr id="4" name="Content Placeholder 3"/>
          <p:cNvSpPr>
            <a:spLocks noGrp="1"/>
          </p:cNvSpPr>
          <p:nvPr>
            <p:ph sz="half" idx="2"/>
          </p:nvPr>
        </p:nvSpPr>
        <p:spPr>
          <a:xfrm>
            <a:off x="1259684" y="3757613"/>
            <a:ext cx="7736681" cy="55268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9258303" y="2521745"/>
            <a:ext cx="7774782" cy="1235868"/>
          </a:xfrm>
        </p:spPr>
        <p:txBody>
          <a:bodyPr anchor="b"/>
          <a:lstStyle>
            <a:lvl1pPr marL="0" indent="0">
              <a:buNone/>
              <a:defRPr sz="3600" b="1"/>
            </a:lvl1pPr>
            <a:lvl2pPr marL="685784" indent="0">
              <a:buNone/>
              <a:defRPr sz="3000" b="1"/>
            </a:lvl2pPr>
            <a:lvl3pPr marL="1371566" indent="0">
              <a:buNone/>
              <a:defRPr sz="2700" b="1"/>
            </a:lvl3pPr>
            <a:lvl4pPr marL="2057349" indent="0">
              <a:buNone/>
              <a:defRPr sz="2400" b="1"/>
            </a:lvl4pPr>
            <a:lvl5pPr marL="2743131" indent="0">
              <a:buNone/>
              <a:defRPr sz="2400" b="1"/>
            </a:lvl5pPr>
            <a:lvl6pPr marL="3428915" indent="0">
              <a:buNone/>
              <a:defRPr sz="2400" b="1"/>
            </a:lvl6pPr>
            <a:lvl7pPr marL="4114697" indent="0">
              <a:buNone/>
              <a:defRPr sz="2400" b="1"/>
            </a:lvl7pPr>
            <a:lvl8pPr marL="4800480" indent="0">
              <a:buNone/>
              <a:defRPr sz="2400" b="1"/>
            </a:lvl8pPr>
            <a:lvl9pPr marL="5486264" indent="0">
              <a:buNone/>
              <a:defRPr sz="2400" b="1"/>
            </a:lvl9pPr>
          </a:lstStyle>
          <a:p>
            <a:pPr lvl="0"/>
            <a:r>
              <a:rPr lang="en-US"/>
              <a:t>Click to edit Master text styles</a:t>
            </a:r>
          </a:p>
        </p:txBody>
      </p:sp>
      <p:sp>
        <p:nvSpPr>
          <p:cNvPr id="6" name="Content Placeholder 5"/>
          <p:cNvSpPr>
            <a:spLocks noGrp="1"/>
          </p:cNvSpPr>
          <p:nvPr>
            <p:ph sz="quarter" idx="4"/>
          </p:nvPr>
        </p:nvSpPr>
        <p:spPr>
          <a:xfrm>
            <a:off x="9258303" y="3757613"/>
            <a:ext cx="7774782" cy="55268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92475A3-7FAD-7347-BA1D-5386206D3CBC}" type="datetimeFigureOut">
              <a:rPr lang="en-US" smtClean="0"/>
              <a:t>2/10/25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F799F59-D26F-F046-9303-A627DC939BF0}" type="slidenum">
              <a:rPr lang="en-US" smtClean="0"/>
              <a:t>‹#›</a:t>
            </a:fld>
            <a:endParaRPr lang="en-US"/>
          </a:p>
        </p:txBody>
      </p:sp>
    </p:spTree>
    <p:extLst>
      <p:ext uri="{BB962C8B-B14F-4D97-AF65-F5344CB8AC3E}">
        <p14:creationId xmlns:p14="http://schemas.microsoft.com/office/powerpoint/2010/main" val="342978601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92475A3-7FAD-7347-BA1D-5386206D3CBC}" type="datetimeFigureOut">
              <a:rPr lang="en-US" smtClean="0"/>
              <a:t>2/10/25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F799F59-D26F-F046-9303-A627DC939BF0}" type="slidenum">
              <a:rPr lang="en-US" smtClean="0"/>
              <a:t>‹#›</a:t>
            </a:fld>
            <a:endParaRPr lang="en-US"/>
          </a:p>
        </p:txBody>
      </p:sp>
    </p:spTree>
    <p:extLst>
      <p:ext uri="{BB962C8B-B14F-4D97-AF65-F5344CB8AC3E}">
        <p14:creationId xmlns:p14="http://schemas.microsoft.com/office/powerpoint/2010/main" val="388461028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2475A3-7FAD-7347-BA1D-5386206D3CBC}" type="datetimeFigureOut">
              <a:rPr lang="en-US" smtClean="0"/>
              <a:t>2/10/25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F799F59-D26F-F046-9303-A627DC939BF0}" type="slidenum">
              <a:rPr lang="en-US" smtClean="0"/>
              <a:t>‹#›</a:t>
            </a:fld>
            <a:endParaRPr lang="en-US"/>
          </a:p>
        </p:txBody>
      </p:sp>
    </p:spTree>
    <p:extLst>
      <p:ext uri="{BB962C8B-B14F-4D97-AF65-F5344CB8AC3E}">
        <p14:creationId xmlns:p14="http://schemas.microsoft.com/office/powerpoint/2010/main" val="182305453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a:t>Click to edit Master title style</a:t>
            </a:r>
            <a:endParaRPr lang="en-US" dirty="0"/>
          </a:p>
        </p:txBody>
      </p:sp>
      <p:sp>
        <p:nvSpPr>
          <p:cNvPr id="3" name="Content Placeholder 2"/>
          <p:cNvSpPr>
            <a:spLocks noGrp="1"/>
          </p:cNvSpPr>
          <p:nvPr>
            <p:ph idx="1"/>
          </p:nvPr>
        </p:nvSpPr>
        <p:spPr>
          <a:xfrm>
            <a:off x="7774782" y="1481141"/>
            <a:ext cx="9258300" cy="7310438"/>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59683" y="3086101"/>
            <a:ext cx="5898356" cy="5717382"/>
          </a:xfrm>
        </p:spPr>
        <p:txBody>
          <a:bodyPr/>
          <a:lstStyle>
            <a:lvl1pPr marL="0" indent="0">
              <a:buNone/>
              <a:defRPr sz="2400"/>
            </a:lvl1pPr>
            <a:lvl2pPr marL="685784" indent="0">
              <a:buNone/>
              <a:defRPr sz="2100"/>
            </a:lvl2pPr>
            <a:lvl3pPr marL="1371566" indent="0">
              <a:buNone/>
              <a:defRPr sz="1800"/>
            </a:lvl3pPr>
            <a:lvl4pPr marL="2057349" indent="0">
              <a:buNone/>
              <a:defRPr sz="1500"/>
            </a:lvl4pPr>
            <a:lvl5pPr marL="2743131" indent="0">
              <a:buNone/>
              <a:defRPr sz="1500"/>
            </a:lvl5pPr>
            <a:lvl6pPr marL="3428915" indent="0">
              <a:buNone/>
              <a:defRPr sz="1500"/>
            </a:lvl6pPr>
            <a:lvl7pPr marL="4114697" indent="0">
              <a:buNone/>
              <a:defRPr sz="1500"/>
            </a:lvl7pPr>
            <a:lvl8pPr marL="4800480" indent="0">
              <a:buNone/>
              <a:defRPr sz="1500"/>
            </a:lvl8pPr>
            <a:lvl9pPr marL="5486264" indent="0">
              <a:buNone/>
              <a:defRPr sz="1500"/>
            </a:lvl9pPr>
          </a:lstStyle>
          <a:p>
            <a:pPr lvl="0"/>
            <a:r>
              <a:rPr lang="en-US"/>
              <a:t>Click to edit Master text styles</a:t>
            </a:r>
          </a:p>
        </p:txBody>
      </p:sp>
      <p:sp>
        <p:nvSpPr>
          <p:cNvPr id="5" name="Date Placeholder 4"/>
          <p:cNvSpPr>
            <a:spLocks noGrp="1"/>
          </p:cNvSpPr>
          <p:nvPr>
            <p:ph type="dt" sz="half" idx="10"/>
          </p:nvPr>
        </p:nvSpPr>
        <p:spPr/>
        <p:txBody>
          <a:bodyPr/>
          <a:lstStyle/>
          <a:p>
            <a:fld id="{A92475A3-7FAD-7347-BA1D-5386206D3CBC}" type="datetimeFigureOut">
              <a:rPr lang="en-US" smtClean="0"/>
              <a:t>2/10/25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F799F59-D26F-F046-9303-A627DC939BF0}" type="slidenum">
              <a:rPr lang="en-US" smtClean="0"/>
              <a:t>‹#›</a:t>
            </a:fld>
            <a:endParaRPr lang="en-US"/>
          </a:p>
        </p:txBody>
      </p:sp>
    </p:spTree>
    <p:extLst>
      <p:ext uri="{BB962C8B-B14F-4D97-AF65-F5344CB8AC3E}">
        <p14:creationId xmlns:p14="http://schemas.microsoft.com/office/powerpoint/2010/main" val="87701336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774782" y="1481141"/>
            <a:ext cx="9258300" cy="7310438"/>
          </a:xfrm>
        </p:spPr>
        <p:txBody>
          <a:bodyPr anchor="t"/>
          <a:lstStyle>
            <a:lvl1pPr marL="0" indent="0">
              <a:buNone/>
              <a:defRPr sz="4800"/>
            </a:lvl1pPr>
            <a:lvl2pPr marL="685784" indent="0">
              <a:buNone/>
              <a:defRPr sz="4200"/>
            </a:lvl2pPr>
            <a:lvl3pPr marL="1371566" indent="0">
              <a:buNone/>
              <a:defRPr sz="3600"/>
            </a:lvl3pPr>
            <a:lvl4pPr marL="2057349" indent="0">
              <a:buNone/>
              <a:defRPr sz="3000"/>
            </a:lvl4pPr>
            <a:lvl5pPr marL="2743131" indent="0">
              <a:buNone/>
              <a:defRPr sz="3000"/>
            </a:lvl5pPr>
            <a:lvl6pPr marL="3428915" indent="0">
              <a:buNone/>
              <a:defRPr sz="3000"/>
            </a:lvl6pPr>
            <a:lvl7pPr marL="4114697" indent="0">
              <a:buNone/>
              <a:defRPr sz="3000"/>
            </a:lvl7pPr>
            <a:lvl8pPr marL="4800480" indent="0">
              <a:buNone/>
              <a:defRPr sz="3000"/>
            </a:lvl8pPr>
            <a:lvl9pPr marL="5486264" indent="0">
              <a:buNone/>
              <a:defRPr sz="3000"/>
            </a:lvl9pPr>
          </a:lstStyle>
          <a:p>
            <a:r>
              <a:rPr lang="en-US"/>
              <a:t>Click icon to add picture</a:t>
            </a:r>
            <a:endParaRPr lang="en-US" dirty="0"/>
          </a:p>
        </p:txBody>
      </p:sp>
      <p:sp>
        <p:nvSpPr>
          <p:cNvPr id="4" name="Text Placeholder 3"/>
          <p:cNvSpPr>
            <a:spLocks noGrp="1"/>
          </p:cNvSpPr>
          <p:nvPr>
            <p:ph type="body" sz="half" idx="2"/>
          </p:nvPr>
        </p:nvSpPr>
        <p:spPr>
          <a:xfrm>
            <a:off x="1259683" y="3086101"/>
            <a:ext cx="5898356" cy="5717382"/>
          </a:xfrm>
        </p:spPr>
        <p:txBody>
          <a:bodyPr/>
          <a:lstStyle>
            <a:lvl1pPr marL="0" indent="0">
              <a:buNone/>
              <a:defRPr sz="2400"/>
            </a:lvl1pPr>
            <a:lvl2pPr marL="685784" indent="0">
              <a:buNone/>
              <a:defRPr sz="2100"/>
            </a:lvl2pPr>
            <a:lvl3pPr marL="1371566" indent="0">
              <a:buNone/>
              <a:defRPr sz="1800"/>
            </a:lvl3pPr>
            <a:lvl4pPr marL="2057349" indent="0">
              <a:buNone/>
              <a:defRPr sz="1500"/>
            </a:lvl4pPr>
            <a:lvl5pPr marL="2743131" indent="0">
              <a:buNone/>
              <a:defRPr sz="1500"/>
            </a:lvl5pPr>
            <a:lvl6pPr marL="3428915" indent="0">
              <a:buNone/>
              <a:defRPr sz="1500"/>
            </a:lvl6pPr>
            <a:lvl7pPr marL="4114697" indent="0">
              <a:buNone/>
              <a:defRPr sz="1500"/>
            </a:lvl7pPr>
            <a:lvl8pPr marL="4800480" indent="0">
              <a:buNone/>
              <a:defRPr sz="1500"/>
            </a:lvl8pPr>
            <a:lvl9pPr marL="5486264" indent="0">
              <a:buNone/>
              <a:defRPr sz="1500"/>
            </a:lvl9pPr>
          </a:lstStyle>
          <a:p>
            <a:pPr lvl="0"/>
            <a:r>
              <a:rPr lang="en-US"/>
              <a:t>Click to edit Master text styles</a:t>
            </a:r>
          </a:p>
        </p:txBody>
      </p:sp>
      <p:sp>
        <p:nvSpPr>
          <p:cNvPr id="5" name="Date Placeholder 4"/>
          <p:cNvSpPr>
            <a:spLocks noGrp="1"/>
          </p:cNvSpPr>
          <p:nvPr>
            <p:ph type="dt" sz="half" idx="10"/>
          </p:nvPr>
        </p:nvSpPr>
        <p:spPr/>
        <p:txBody>
          <a:bodyPr/>
          <a:lstStyle/>
          <a:p>
            <a:fld id="{A92475A3-7FAD-7347-BA1D-5386206D3CBC}" type="datetimeFigureOut">
              <a:rPr lang="en-US" smtClean="0"/>
              <a:t>2/10/25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F799F59-D26F-F046-9303-A627DC939BF0}" type="slidenum">
              <a:rPr lang="en-US" smtClean="0"/>
              <a:t>‹#›</a:t>
            </a:fld>
            <a:endParaRPr lang="en-US"/>
          </a:p>
        </p:txBody>
      </p:sp>
    </p:spTree>
    <p:extLst>
      <p:ext uri="{BB962C8B-B14F-4D97-AF65-F5344CB8AC3E}">
        <p14:creationId xmlns:p14="http://schemas.microsoft.com/office/powerpoint/2010/main" val="269572894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92475A3-7FAD-7347-BA1D-5386206D3CBC}" type="datetimeFigureOut">
              <a:rPr lang="en-US" smtClean="0"/>
              <a:t>2/10/25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799F59-D26F-F046-9303-A627DC939BF0}" type="slidenum">
              <a:rPr lang="en-US" smtClean="0"/>
              <a:t>‹#›</a:t>
            </a:fld>
            <a:endParaRPr lang="en-US"/>
          </a:p>
        </p:txBody>
      </p:sp>
    </p:spTree>
    <p:extLst>
      <p:ext uri="{BB962C8B-B14F-4D97-AF65-F5344CB8AC3E}">
        <p14:creationId xmlns:p14="http://schemas.microsoft.com/office/powerpoint/2010/main" val="20985858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1D8BD707-D9CF-40AE-B4C6-C98DA3205C09}" type="datetimeFigureOut">
              <a:rPr lang="en-US" smtClean="0"/>
              <a:pPr/>
              <a:t>2/10/25</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B6F15528-21DE-4FAA-801E-634DDDAF4B2B}" type="slidenum">
              <a:rPr lang="en-US" smtClean="0"/>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87353" y="547686"/>
            <a:ext cx="3943350" cy="871775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57303" y="547686"/>
            <a:ext cx="11601450" cy="871775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92475A3-7FAD-7347-BA1D-5386206D3CBC}" type="datetimeFigureOut">
              <a:rPr lang="en-US" smtClean="0"/>
              <a:t>2/10/25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799F59-D26F-F046-9303-A627DC939BF0}" type="slidenum">
              <a:rPr lang="en-US" smtClean="0"/>
              <a:t>‹#›</a:t>
            </a:fld>
            <a:endParaRPr lang="en-US"/>
          </a:p>
        </p:txBody>
      </p:sp>
    </p:spTree>
    <p:extLst>
      <p:ext uri="{BB962C8B-B14F-4D97-AF65-F5344CB8AC3E}">
        <p14:creationId xmlns:p14="http://schemas.microsoft.com/office/powerpoint/2010/main" val="295116835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3195640"/>
            <a:ext cx="15544800" cy="2205038"/>
          </a:xfrm>
        </p:spPr>
        <p:txBody>
          <a:bodyPr/>
          <a:lstStyle/>
          <a:p>
            <a:r>
              <a:rPr lang="en-US"/>
              <a:t>Click to edit Master title style</a:t>
            </a:r>
          </a:p>
        </p:txBody>
      </p:sp>
      <p:sp>
        <p:nvSpPr>
          <p:cNvPr id="3" name="Subtitle 2"/>
          <p:cNvSpPr>
            <a:spLocks noGrp="1"/>
          </p:cNvSpPr>
          <p:nvPr>
            <p:ph type="subTitle" idx="1"/>
          </p:nvPr>
        </p:nvSpPr>
        <p:spPr>
          <a:xfrm>
            <a:off x="2743200" y="5829300"/>
            <a:ext cx="12801600" cy="2628900"/>
          </a:xfrm>
        </p:spPr>
        <p:txBody>
          <a:bodyPr/>
          <a:lstStyle>
            <a:lvl1pPr marL="0" indent="0" algn="ctr">
              <a:buNone/>
              <a:defRPr>
                <a:solidFill>
                  <a:schemeClr val="tx1">
                    <a:tint val="75000"/>
                  </a:schemeClr>
                </a:solidFill>
              </a:defRPr>
            </a:lvl1pPr>
            <a:lvl2pPr marL="685800" indent="0" algn="ctr">
              <a:buNone/>
              <a:defRPr>
                <a:solidFill>
                  <a:schemeClr val="tx1">
                    <a:tint val="75000"/>
                  </a:schemeClr>
                </a:solidFill>
              </a:defRPr>
            </a:lvl2pPr>
            <a:lvl3pPr marL="1371600" indent="0" algn="ctr">
              <a:buNone/>
              <a:defRPr>
                <a:solidFill>
                  <a:schemeClr val="tx1">
                    <a:tint val="75000"/>
                  </a:schemeClr>
                </a:solidFill>
              </a:defRPr>
            </a:lvl3pPr>
            <a:lvl4pPr marL="2057400" indent="0" algn="ctr">
              <a:buNone/>
              <a:defRPr>
                <a:solidFill>
                  <a:schemeClr val="tx1">
                    <a:tint val="75000"/>
                  </a:schemeClr>
                </a:solidFill>
              </a:defRPr>
            </a:lvl4pPr>
            <a:lvl5pPr marL="2743200" indent="0" algn="ctr">
              <a:buNone/>
              <a:defRPr>
                <a:solidFill>
                  <a:schemeClr val="tx1">
                    <a:tint val="75000"/>
                  </a:schemeClr>
                </a:solidFill>
              </a:defRPr>
            </a:lvl5pPr>
            <a:lvl6pPr marL="3429000" indent="0" algn="ctr">
              <a:buNone/>
              <a:defRPr>
                <a:solidFill>
                  <a:schemeClr val="tx1">
                    <a:tint val="75000"/>
                  </a:schemeClr>
                </a:solidFill>
              </a:defRPr>
            </a:lvl6pPr>
            <a:lvl7pPr marL="4114800" indent="0" algn="ctr">
              <a:buNone/>
              <a:defRPr>
                <a:solidFill>
                  <a:schemeClr val="tx1">
                    <a:tint val="75000"/>
                  </a:schemeClr>
                </a:solidFill>
              </a:defRPr>
            </a:lvl7pPr>
            <a:lvl8pPr marL="4800600" indent="0" algn="ctr">
              <a:buNone/>
              <a:defRPr>
                <a:solidFill>
                  <a:schemeClr val="tx1">
                    <a:tint val="75000"/>
                  </a:schemeClr>
                </a:solidFill>
              </a:defRPr>
            </a:lvl8pPr>
            <a:lvl9pPr marL="54864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fld id="{EF288D94-D320-9A46-BBD5-B583453CB2BF}" type="datetimeFigureOut">
              <a:rPr lang="en-US"/>
              <a:pPr>
                <a:defRPr/>
              </a:pPr>
              <a:t>2/10/25</a:t>
            </a:fld>
            <a:endParaRPr lang="en-US"/>
          </a:p>
        </p:txBody>
      </p:sp>
      <p:sp>
        <p:nvSpPr>
          <p:cNvPr id="5" name="Footer Placeholder 4"/>
          <p:cNvSpPr>
            <a:spLocks noGrp="1"/>
          </p:cNvSpPr>
          <p:nvPr>
            <p:ph type="ftr" sz="quarter" idx="11"/>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p:cNvSpPr>
            <a:spLocks noGrp="1"/>
          </p:cNvSpPr>
          <p:nvPr>
            <p:ph type="sldNum" sz="quarter" idx="12"/>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fld id="{35E6B96B-2140-AA48-8EA9-8ADB02757DAE}" type="slidenum">
              <a:rPr lang="en-US"/>
              <a:pPr>
                <a:defRPr/>
              </a:pPr>
              <a:t>‹#›</a:t>
            </a:fld>
            <a:endParaRPr lang="en-US"/>
          </a:p>
        </p:txBody>
      </p:sp>
    </p:spTree>
    <p:extLst>
      <p:ext uri="{BB962C8B-B14F-4D97-AF65-F5344CB8AC3E}">
        <p14:creationId xmlns:p14="http://schemas.microsoft.com/office/powerpoint/2010/main" val="291170672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fld id="{47BE38A0-03AE-6C43-BA1A-392760CAB3C8}" type="datetimeFigureOut">
              <a:rPr lang="en-US"/>
              <a:pPr>
                <a:defRPr/>
              </a:pPr>
              <a:t>2/10/25</a:t>
            </a:fld>
            <a:endParaRPr lang="en-US"/>
          </a:p>
        </p:txBody>
      </p:sp>
      <p:sp>
        <p:nvSpPr>
          <p:cNvPr id="5" name="Footer Placeholder 4"/>
          <p:cNvSpPr>
            <a:spLocks noGrp="1"/>
          </p:cNvSpPr>
          <p:nvPr>
            <p:ph type="ftr" sz="quarter" idx="11"/>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p:cNvSpPr>
            <a:spLocks noGrp="1"/>
          </p:cNvSpPr>
          <p:nvPr>
            <p:ph type="sldNum" sz="quarter" idx="12"/>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fld id="{26030B0F-84A6-1F48-90B4-D97BB6AE91EA}" type="slidenum">
              <a:rPr lang="en-US"/>
              <a:pPr>
                <a:defRPr/>
              </a:pPr>
              <a:t>‹#›</a:t>
            </a:fld>
            <a:endParaRPr lang="en-US"/>
          </a:p>
        </p:txBody>
      </p:sp>
    </p:spTree>
    <p:extLst>
      <p:ext uri="{BB962C8B-B14F-4D97-AF65-F5344CB8AC3E}">
        <p14:creationId xmlns:p14="http://schemas.microsoft.com/office/powerpoint/2010/main" val="359538269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44626" y="6610352"/>
            <a:ext cx="15544800" cy="2043113"/>
          </a:xfrm>
        </p:spPr>
        <p:txBody>
          <a:bodyPr anchor="t"/>
          <a:lstStyle>
            <a:lvl1pPr algn="l">
              <a:defRPr sz="6000" b="1" cap="all"/>
            </a:lvl1pPr>
          </a:lstStyle>
          <a:p>
            <a:r>
              <a:rPr lang="en-US"/>
              <a:t>Click to edit Master title style</a:t>
            </a:r>
          </a:p>
        </p:txBody>
      </p:sp>
      <p:sp>
        <p:nvSpPr>
          <p:cNvPr id="3" name="Text Placeholder 2"/>
          <p:cNvSpPr>
            <a:spLocks noGrp="1"/>
          </p:cNvSpPr>
          <p:nvPr>
            <p:ph type="body" idx="1"/>
          </p:nvPr>
        </p:nvSpPr>
        <p:spPr>
          <a:xfrm>
            <a:off x="1444626" y="4360070"/>
            <a:ext cx="15544800" cy="2250281"/>
          </a:xfrm>
        </p:spPr>
        <p:txBody>
          <a:bodyPr anchor="b"/>
          <a:lstStyle>
            <a:lvl1pPr marL="0" indent="0">
              <a:buNone/>
              <a:defRPr sz="3000">
                <a:solidFill>
                  <a:schemeClr val="tx1">
                    <a:tint val="75000"/>
                  </a:schemeClr>
                </a:solidFill>
              </a:defRPr>
            </a:lvl1pPr>
            <a:lvl2pPr marL="685800" indent="0">
              <a:buNone/>
              <a:defRPr sz="2700">
                <a:solidFill>
                  <a:schemeClr val="tx1">
                    <a:tint val="75000"/>
                  </a:schemeClr>
                </a:solidFill>
              </a:defRPr>
            </a:lvl2pPr>
            <a:lvl3pPr marL="1371600" indent="0">
              <a:buNone/>
              <a:defRPr sz="2400">
                <a:solidFill>
                  <a:schemeClr val="tx1">
                    <a:tint val="75000"/>
                  </a:schemeClr>
                </a:solidFill>
              </a:defRPr>
            </a:lvl3pPr>
            <a:lvl4pPr marL="2057400" indent="0">
              <a:buNone/>
              <a:defRPr sz="2100">
                <a:solidFill>
                  <a:schemeClr val="tx1">
                    <a:tint val="75000"/>
                  </a:schemeClr>
                </a:solidFill>
              </a:defRPr>
            </a:lvl4pPr>
            <a:lvl5pPr marL="2743200" indent="0">
              <a:buNone/>
              <a:defRPr sz="2100">
                <a:solidFill>
                  <a:schemeClr val="tx1">
                    <a:tint val="75000"/>
                  </a:schemeClr>
                </a:solidFill>
              </a:defRPr>
            </a:lvl5pPr>
            <a:lvl6pPr marL="3429000" indent="0">
              <a:buNone/>
              <a:defRPr sz="2100">
                <a:solidFill>
                  <a:schemeClr val="tx1">
                    <a:tint val="75000"/>
                  </a:schemeClr>
                </a:solidFill>
              </a:defRPr>
            </a:lvl6pPr>
            <a:lvl7pPr marL="4114800" indent="0">
              <a:buNone/>
              <a:defRPr sz="2100">
                <a:solidFill>
                  <a:schemeClr val="tx1">
                    <a:tint val="75000"/>
                  </a:schemeClr>
                </a:solidFill>
              </a:defRPr>
            </a:lvl7pPr>
            <a:lvl8pPr marL="4800600" indent="0">
              <a:buNone/>
              <a:defRPr sz="2100">
                <a:solidFill>
                  <a:schemeClr val="tx1">
                    <a:tint val="75000"/>
                  </a:schemeClr>
                </a:solidFill>
              </a:defRPr>
            </a:lvl8pPr>
            <a:lvl9pPr marL="5486400" indent="0">
              <a:buNone/>
              <a:defRPr sz="21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fld id="{8201FE26-C3D3-3A40-B1A4-BB6A82B060A2}" type="datetimeFigureOut">
              <a:rPr lang="en-US"/>
              <a:pPr>
                <a:defRPr/>
              </a:pPr>
              <a:t>2/10/25</a:t>
            </a:fld>
            <a:endParaRPr lang="en-US"/>
          </a:p>
        </p:txBody>
      </p:sp>
      <p:sp>
        <p:nvSpPr>
          <p:cNvPr id="5" name="Footer Placeholder 4"/>
          <p:cNvSpPr>
            <a:spLocks noGrp="1"/>
          </p:cNvSpPr>
          <p:nvPr>
            <p:ph type="ftr" sz="quarter" idx="11"/>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p:cNvSpPr>
            <a:spLocks noGrp="1"/>
          </p:cNvSpPr>
          <p:nvPr>
            <p:ph type="sldNum" sz="quarter" idx="12"/>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fld id="{9CD7C23B-D34F-D14B-ABFE-97279BE5E914}" type="slidenum">
              <a:rPr lang="en-US"/>
              <a:pPr>
                <a:defRPr/>
              </a:pPr>
              <a:t>‹#›</a:t>
            </a:fld>
            <a:endParaRPr lang="en-US"/>
          </a:p>
        </p:txBody>
      </p:sp>
    </p:spTree>
    <p:extLst>
      <p:ext uri="{BB962C8B-B14F-4D97-AF65-F5344CB8AC3E}">
        <p14:creationId xmlns:p14="http://schemas.microsoft.com/office/powerpoint/2010/main" val="87403791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0" y="2400302"/>
            <a:ext cx="8077200" cy="6788945"/>
          </a:xfrm>
        </p:spPr>
        <p:txBody>
          <a:bodyPr/>
          <a:lstStyle>
            <a:lvl1pPr>
              <a:defRPr sz="4200"/>
            </a:lvl1pPr>
            <a:lvl2pPr>
              <a:defRPr sz="3600"/>
            </a:lvl2pPr>
            <a:lvl3pPr>
              <a:defRPr sz="30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9296400" y="2400302"/>
            <a:ext cx="8077200" cy="6788945"/>
          </a:xfrm>
        </p:spPr>
        <p:txBody>
          <a:bodyPr/>
          <a:lstStyle>
            <a:lvl1pPr>
              <a:defRPr sz="4200"/>
            </a:lvl1pPr>
            <a:lvl2pPr>
              <a:defRPr sz="3600"/>
            </a:lvl2pPr>
            <a:lvl3pPr>
              <a:defRPr sz="30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fld id="{AC2E7422-918D-034E-A010-F8A179848A73}" type="datetimeFigureOut">
              <a:rPr lang="en-US"/>
              <a:pPr>
                <a:defRPr/>
              </a:pPr>
              <a:t>2/10/25</a:t>
            </a:fld>
            <a:endParaRPr lang="en-US"/>
          </a:p>
        </p:txBody>
      </p:sp>
      <p:sp>
        <p:nvSpPr>
          <p:cNvPr id="6" name="Footer Placeholder 5"/>
          <p:cNvSpPr>
            <a:spLocks noGrp="1"/>
          </p:cNvSpPr>
          <p:nvPr>
            <p:ph type="ftr" sz="quarter" idx="11"/>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12"/>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fld id="{41222167-2493-224E-B3B8-904F4CFF10F1}" type="slidenum">
              <a:rPr lang="en-US"/>
              <a:pPr>
                <a:defRPr/>
              </a:pPr>
              <a:t>‹#›</a:t>
            </a:fld>
            <a:endParaRPr lang="en-US"/>
          </a:p>
        </p:txBody>
      </p:sp>
    </p:spTree>
    <p:extLst>
      <p:ext uri="{BB962C8B-B14F-4D97-AF65-F5344CB8AC3E}">
        <p14:creationId xmlns:p14="http://schemas.microsoft.com/office/powerpoint/2010/main" val="331373340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914401" y="2302670"/>
            <a:ext cx="8080376" cy="959643"/>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4" name="Content Placeholder 3"/>
          <p:cNvSpPr>
            <a:spLocks noGrp="1"/>
          </p:cNvSpPr>
          <p:nvPr>
            <p:ph sz="half" idx="2"/>
          </p:nvPr>
        </p:nvSpPr>
        <p:spPr>
          <a:xfrm>
            <a:off x="914401" y="3262312"/>
            <a:ext cx="8080376" cy="5926932"/>
          </a:xfrm>
        </p:spPr>
        <p:txBody>
          <a:bodyPr/>
          <a:lstStyle>
            <a:lvl1pPr>
              <a:defRPr sz="3600"/>
            </a:lvl1pPr>
            <a:lvl2pPr>
              <a:defRPr sz="30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9290053" y="2302670"/>
            <a:ext cx="8083550" cy="959643"/>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6" name="Content Placeholder 5"/>
          <p:cNvSpPr>
            <a:spLocks noGrp="1"/>
          </p:cNvSpPr>
          <p:nvPr>
            <p:ph sz="quarter" idx="4"/>
          </p:nvPr>
        </p:nvSpPr>
        <p:spPr>
          <a:xfrm>
            <a:off x="9290053" y="3262312"/>
            <a:ext cx="8083550" cy="5926932"/>
          </a:xfrm>
        </p:spPr>
        <p:txBody>
          <a:bodyPr/>
          <a:lstStyle>
            <a:lvl1pPr>
              <a:defRPr sz="3600"/>
            </a:lvl1pPr>
            <a:lvl2pPr>
              <a:defRPr sz="30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fld id="{8B55B194-42EC-C140-8C2E-693EDA06695D}" type="datetimeFigureOut">
              <a:rPr lang="en-US"/>
              <a:pPr>
                <a:defRPr/>
              </a:pPr>
              <a:t>2/10/25</a:t>
            </a:fld>
            <a:endParaRPr lang="en-US"/>
          </a:p>
        </p:txBody>
      </p:sp>
      <p:sp>
        <p:nvSpPr>
          <p:cNvPr id="8" name="Footer Placeholder 7"/>
          <p:cNvSpPr>
            <a:spLocks noGrp="1"/>
          </p:cNvSpPr>
          <p:nvPr>
            <p:ph type="ftr" sz="quarter" idx="11"/>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9" name="Slide Number Placeholder 8"/>
          <p:cNvSpPr>
            <a:spLocks noGrp="1"/>
          </p:cNvSpPr>
          <p:nvPr>
            <p:ph type="sldNum" sz="quarter" idx="12"/>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fld id="{3807238B-5F45-3D45-A0CD-D0C26169AF2B}" type="slidenum">
              <a:rPr lang="en-US"/>
              <a:pPr>
                <a:defRPr/>
              </a:pPr>
              <a:t>‹#›</a:t>
            </a:fld>
            <a:endParaRPr lang="en-US"/>
          </a:p>
        </p:txBody>
      </p:sp>
    </p:spTree>
    <p:extLst>
      <p:ext uri="{BB962C8B-B14F-4D97-AF65-F5344CB8AC3E}">
        <p14:creationId xmlns:p14="http://schemas.microsoft.com/office/powerpoint/2010/main" val="294366132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fld id="{E3B424EA-7D64-5E4F-95E3-BDDD87C98B59}" type="datetimeFigureOut">
              <a:rPr lang="en-US"/>
              <a:pPr>
                <a:defRPr/>
              </a:pPr>
              <a:t>2/10/25</a:t>
            </a:fld>
            <a:endParaRPr lang="en-US"/>
          </a:p>
        </p:txBody>
      </p:sp>
      <p:sp>
        <p:nvSpPr>
          <p:cNvPr id="4" name="Footer Placeholder 3"/>
          <p:cNvSpPr>
            <a:spLocks noGrp="1"/>
          </p:cNvSpPr>
          <p:nvPr>
            <p:ph type="ftr" sz="quarter" idx="11"/>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5" name="Slide Number Placeholder 4"/>
          <p:cNvSpPr>
            <a:spLocks noGrp="1"/>
          </p:cNvSpPr>
          <p:nvPr>
            <p:ph type="sldNum" sz="quarter" idx="12"/>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fld id="{4CB195FD-6606-044E-B1D5-F33A304B35A3}" type="slidenum">
              <a:rPr lang="en-US"/>
              <a:pPr>
                <a:defRPr/>
              </a:pPr>
              <a:t>‹#›</a:t>
            </a:fld>
            <a:endParaRPr lang="en-US"/>
          </a:p>
        </p:txBody>
      </p:sp>
    </p:spTree>
    <p:extLst>
      <p:ext uri="{BB962C8B-B14F-4D97-AF65-F5344CB8AC3E}">
        <p14:creationId xmlns:p14="http://schemas.microsoft.com/office/powerpoint/2010/main" val="150396065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fld id="{E08B4BC8-582A-D947-BFA6-F96E03F67F9B}" type="datetimeFigureOut">
              <a:rPr lang="en-US"/>
              <a:pPr>
                <a:defRPr/>
              </a:pPr>
              <a:t>2/10/25</a:t>
            </a:fld>
            <a:endParaRPr lang="en-US"/>
          </a:p>
        </p:txBody>
      </p:sp>
      <p:sp>
        <p:nvSpPr>
          <p:cNvPr id="3" name="Footer Placeholder 2"/>
          <p:cNvSpPr>
            <a:spLocks noGrp="1"/>
          </p:cNvSpPr>
          <p:nvPr>
            <p:ph type="ftr" sz="quarter" idx="11"/>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4" name="Slide Number Placeholder 3"/>
          <p:cNvSpPr>
            <a:spLocks noGrp="1"/>
          </p:cNvSpPr>
          <p:nvPr>
            <p:ph type="sldNum" sz="quarter" idx="12"/>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fld id="{86120F13-C553-6349-82A1-EC449FDAEEE1}" type="slidenum">
              <a:rPr lang="en-US"/>
              <a:pPr>
                <a:defRPr/>
              </a:pPr>
              <a:t>‹#›</a:t>
            </a:fld>
            <a:endParaRPr lang="en-US"/>
          </a:p>
        </p:txBody>
      </p:sp>
    </p:spTree>
    <p:extLst>
      <p:ext uri="{BB962C8B-B14F-4D97-AF65-F5344CB8AC3E}">
        <p14:creationId xmlns:p14="http://schemas.microsoft.com/office/powerpoint/2010/main" val="391608599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1" y="409575"/>
            <a:ext cx="6016626" cy="1743075"/>
          </a:xfrm>
        </p:spPr>
        <p:txBody>
          <a:bodyPr anchor="b"/>
          <a:lstStyle>
            <a:lvl1pPr algn="l">
              <a:defRPr sz="3000" b="1"/>
            </a:lvl1pPr>
          </a:lstStyle>
          <a:p>
            <a:r>
              <a:rPr lang="en-US"/>
              <a:t>Click to edit Master title style</a:t>
            </a:r>
          </a:p>
        </p:txBody>
      </p:sp>
      <p:sp>
        <p:nvSpPr>
          <p:cNvPr id="3" name="Content Placeholder 2"/>
          <p:cNvSpPr>
            <a:spLocks noGrp="1"/>
          </p:cNvSpPr>
          <p:nvPr>
            <p:ph idx="1"/>
          </p:nvPr>
        </p:nvSpPr>
        <p:spPr>
          <a:xfrm>
            <a:off x="7150100" y="409577"/>
            <a:ext cx="10223501" cy="8779670"/>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914401" y="2152652"/>
            <a:ext cx="6016626" cy="7036595"/>
          </a:xfrm>
        </p:spPr>
        <p:txBody>
          <a:bodyPr/>
          <a:lstStyle>
            <a:lvl1pPr marL="0" indent="0">
              <a:buNone/>
              <a:defRPr sz="2100"/>
            </a:lvl1pPr>
            <a:lvl2pPr marL="685800" indent="0">
              <a:buNone/>
              <a:defRPr sz="1800"/>
            </a:lvl2pPr>
            <a:lvl3pPr marL="1371600" indent="0">
              <a:buNone/>
              <a:defRPr sz="1500"/>
            </a:lvl3pPr>
            <a:lvl4pPr marL="2057400" indent="0">
              <a:buNone/>
              <a:defRPr sz="1350"/>
            </a:lvl4pPr>
            <a:lvl5pPr marL="2743200" indent="0">
              <a:buNone/>
              <a:defRPr sz="1350"/>
            </a:lvl5pPr>
            <a:lvl6pPr marL="3429000" indent="0">
              <a:buNone/>
              <a:defRPr sz="1350"/>
            </a:lvl6pPr>
            <a:lvl7pPr marL="4114800" indent="0">
              <a:buNone/>
              <a:defRPr sz="1350"/>
            </a:lvl7pPr>
            <a:lvl8pPr marL="4800600" indent="0">
              <a:buNone/>
              <a:defRPr sz="1350"/>
            </a:lvl8pPr>
            <a:lvl9pPr marL="5486400" indent="0">
              <a:buNone/>
              <a:defRPr sz="1350"/>
            </a:lvl9pPr>
          </a:lstStyle>
          <a:p>
            <a:pPr lvl="0"/>
            <a:r>
              <a:rPr lang="en-US"/>
              <a:t>Click to edit Master text styles</a:t>
            </a:r>
          </a:p>
        </p:txBody>
      </p:sp>
      <p:sp>
        <p:nvSpPr>
          <p:cNvPr id="5" name="Date Placeholder 4"/>
          <p:cNvSpPr>
            <a:spLocks noGrp="1"/>
          </p:cNvSpPr>
          <p:nvPr>
            <p:ph type="dt" sz="half" idx="10"/>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fld id="{E1C5C9F0-4093-6942-BBAA-3D41111411F6}" type="datetimeFigureOut">
              <a:rPr lang="en-US"/>
              <a:pPr>
                <a:defRPr/>
              </a:pPr>
              <a:t>2/10/25</a:t>
            </a:fld>
            <a:endParaRPr lang="en-US"/>
          </a:p>
        </p:txBody>
      </p:sp>
      <p:sp>
        <p:nvSpPr>
          <p:cNvPr id="6" name="Footer Placeholder 5"/>
          <p:cNvSpPr>
            <a:spLocks noGrp="1"/>
          </p:cNvSpPr>
          <p:nvPr>
            <p:ph type="ftr" sz="quarter" idx="11"/>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12"/>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fld id="{53AF3D99-9F2B-6A44-8015-7F8CCC6899EF}" type="slidenum">
              <a:rPr lang="en-US"/>
              <a:pPr>
                <a:defRPr/>
              </a:pPr>
              <a:t>‹#›</a:t>
            </a:fld>
            <a:endParaRPr lang="en-US"/>
          </a:p>
        </p:txBody>
      </p:sp>
    </p:spTree>
    <p:extLst>
      <p:ext uri="{BB962C8B-B14F-4D97-AF65-F5344CB8AC3E}">
        <p14:creationId xmlns:p14="http://schemas.microsoft.com/office/powerpoint/2010/main" val="26559621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584576" y="7200900"/>
            <a:ext cx="10972800" cy="850107"/>
          </a:xfrm>
        </p:spPr>
        <p:txBody>
          <a:bodyPr anchor="b"/>
          <a:lstStyle>
            <a:lvl1pPr algn="l">
              <a:defRPr sz="3000" b="1"/>
            </a:lvl1pPr>
          </a:lstStyle>
          <a:p>
            <a:r>
              <a:rPr lang="en-US"/>
              <a:t>Click to edit Master title style</a:t>
            </a:r>
          </a:p>
        </p:txBody>
      </p:sp>
      <p:sp>
        <p:nvSpPr>
          <p:cNvPr id="3" name="Picture Placeholder 2"/>
          <p:cNvSpPr>
            <a:spLocks noGrp="1"/>
          </p:cNvSpPr>
          <p:nvPr>
            <p:ph type="pic" idx="1"/>
          </p:nvPr>
        </p:nvSpPr>
        <p:spPr>
          <a:xfrm>
            <a:off x="3584576" y="919162"/>
            <a:ext cx="10972800" cy="6172200"/>
          </a:xfrm>
        </p:spPr>
        <p:txBody>
          <a:bodyPr rtlCol="0">
            <a:normAutofit/>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pPr lvl="0"/>
            <a:endParaRPr lang="en-US" noProof="0"/>
          </a:p>
        </p:txBody>
      </p:sp>
      <p:sp>
        <p:nvSpPr>
          <p:cNvPr id="4" name="Text Placeholder 3"/>
          <p:cNvSpPr>
            <a:spLocks noGrp="1"/>
          </p:cNvSpPr>
          <p:nvPr>
            <p:ph type="body" sz="half" idx="2"/>
          </p:nvPr>
        </p:nvSpPr>
        <p:spPr>
          <a:xfrm>
            <a:off x="3584576" y="8051007"/>
            <a:ext cx="10972800" cy="1207293"/>
          </a:xfrm>
        </p:spPr>
        <p:txBody>
          <a:bodyPr/>
          <a:lstStyle>
            <a:lvl1pPr marL="0" indent="0">
              <a:buNone/>
              <a:defRPr sz="2100"/>
            </a:lvl1pPr>
            <a:lvl2pPr marL="685800" indent="0">
              <a:buNone/>
              <a:defRPr sz="1800"/>
            </a:lvl2pPr>
            <a:lvl3pPr marL="1371600" indent="0">
              <a:buNone/>
              <a:defRPr sz="1500"/>
            </a:lvl3pPr>
            <a:lvl4pPr marL="2057400" indent="0">
              <a:buNone/>
              <a:defRPr sz="1350"/>
            </a:lvl4pPr>
            <a:lvl5pPr marL="2743200" indent="0">
              <a:buNone/>
              <a:defRPr sz="1350"/>
            </a:lvl5pPr>
            <a:lvl6pPr marL="3429000" indent="0">
              <a:buNone/>
              <a:defRPr sz="1350"/>
            </a:lvl6pPr>
            <a:lvl7pPr marL="4114800" indent="0">
              <a:buNone/>
              <a:defRPr sz="1350"/>
            </a:lvl7pPr>
            <a:lvl8pPr marL="4800600" indent="0">
              <a:buNone/>
              <a:defRPr sz="1350"/>
            </a:lvl8pPr>
            <a:lvl9pPr marL="5486400" indent="0">
              <a:buNone/>
              <a:defRPr sz="1350"/>
            </a:lvl9pPr>
          </a:lstStyle>
          <a:p>
            <a:pPr lvl="0"/>
            <a:r>
              <a:rPr lang="en-US"/>
              <a:t>Click to edit Master text styles</a:t>
            </a:r>
          </a:p>
        </p:txBody>
      </p:sp>
      <p:sp>
        <p:nvSpPr>
          <p:cNvPr id="5" name="Date Placeholder 4"/>
          <p:cNvSpPr>
            <a:spLocks noGrp="1"/>
          </p:cNvSpPr>
          <p:nvPr>
            <p:ph type="dt" sz="half" idx="10"/>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fld id="{7EEDDD5F-EC3B-BA4A-912A-3AC5B2436EA1}" type="datetimeFigureOut">
              <a:rPr lang="en-US"/>
              <a:pPr>
                <a:defRPr/>
              </a:pPr>
              <a:t>2/10/25</a:t>
            </a:fld>
            <a:endParaRPr lang="en-US"/>
          </a:p>
        </p:txBody>
      </p:sp>
      <p:sp>
        <p:nvSpPr>
          <p:cNvPr id="6" name="Footer Placeholder 5"/>
          <p:cNvSpPr>
            <a:spLocks noGrp="1"/>
          </p:cNvSpPr>
          <p:nvPr>
            <p:ph type="ftr" sz="quarter" idx="11"/>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12"/>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fld id="{47E35662-9C3B-0A47-9F3A-59E71550313B}" type="slidenum">
              <a:rPr lang="en-US"/>
              <a:pPr>
                <a:defRPr/>
              </a:pPr>
              <a:t>‹#›</a:t>
            </a:fld>
            <a:endParaRPr lang="en-US"/>
          </a:p>
        </p:txBody>
      </p:sp>
    </p:spTree>
    <p:extLst>
      <p:ext uri="{BB962C8B-B14F-4D97-AF65-F5344CB8AC3E}">
        <p14:creationId xmlns:p14="http://schemas.microsoft.com/office/powerpoint/2010/main" val="30828319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1D8BD707-D9CF-40AE-B4C6-C98DA3205C09}" type="datetimeFigureOut">
              <a:rPr lang="en-US" smtClean="0"/>
              <a:pPr/>
              <a:t>2/10/25</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B6F15528-21DE-4FAA-801E-634DDDAF4B2B}" type="slidenum">
              <a:rPr lang="en-US" smtClean="0"/>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fld id="{1F12643D-9F61-F24B-A928-FD2E4029A7CA}" type="datetimeFigureOut">
              <a:rPr lang="en-US"/>
              <a:pPr>
                <a:defRPr/>
              </a:pPr>
              <a:t>2/10/25</a:t>
            </a:fld>
            <a:endParaRPr lang="en-US"/>
          </a:p>
        </p:txBody>
      </p:sp>
      <p:sp>
        <p:nvSpPr>
          <p:cNvPr id="5" name="Footer Placeholder 4"/>
          <p:cNvSpPr>
            <a:spLocks noGrp="1"/>
          </p:cNvSpPr>
          <p:nvPr>
            <p:ph type="ftr" sz="quarter" idx="11"/>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p:cNvSpPr>
            <a:spLocks noGrp="1"/>
          </p:cNvSpPr>
          <p:nvPr>
            <p:ph type="sldNum" sz="quarter" idx="12"/>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fld id="{78C51131-40B2-FD4F-9726-619E5F2D7CCC}" type="slidenum">
              <a:rPr lang="en-US"/>
              <a:pPr>
                <a:defRPr/>
              </a:pPr>
              <a:t>‹#›</a:t>
            </a:fld>
            <a:endParaRPr lang="en-US"/>
          </a:p>
        </p:txBody>
      </p:sp>
    </p:spTree>
    <p:extLst>
      <p:ext uri="{BB962C8B-B14F-4D97-AF65-F5344CB8AC3E}">
        <p14:creationId xmlns:p14="http://schemas.microsoft.com/office/powerpoint/2010/main" val="165892292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258800" y="411959"/>
            <a:ext cx="4114800" cy="877728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0" y="411959"/>
            <a:ext cx="12039600" cy="877728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fld id="{6BF788B2-95C5-BF49-A5C8-3EC340A656A4}" type="datetimeFigureOut">
              <a:rPr lang="en-US"/>
              <a:pPr>
                <a:defRPr/>
              </a:pPr>
              <a:t>2/10/25</a:t>
            </a:fld>
            <a:endParaRPr lang="en-US"/>
          </a:p>
        </p:txBody>
      </p:sp>
      <p:sp>
        <p:nvSpPr>
          <p:cNvPr id="5" name="Footer Placeholder 4"/>
          <p:cNvSpPr>
            <a:spLocks noGrp="1"/>
          </p:cNvSpPr>
          <p:nvPr>
            <p:ph type="ftr" sz="quarter" idx="11"/>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p:cNvSpPr>
            <a:spLocks noGrp="1"/>
          </p:cNvSpPr>
          <p:nvPr>
            <p:ph type="sldNum" sz="quarter" idx="12"/>
          </p:nvPr>
        </p:nvSpPr>
        <p:spPr/>
        <p:txBody>
          <a:bodyPr/>
          <a:lstStyle>
            <a:lvl1pPr defTabSz="1371600" eaLnBrk="0" fontAlgn="base" hangingPunct="0">
              <a:spcBef>
                <a:spcPct val="0"/>
              </a:spcBef>
              <a:spcAft>
                <a:spcPct val="0"/>
              </a:spcAft>
              <a:defRPr>
                <a:ea typeface="ＭＳ Ｐゴシック" charset="0"/>
                <a:cs typeface="ＭＳ Ｐゴシック" charset="0"/>
              </a:defRPr>
            </a:lvl1pPr>
          </a:lstStyle>
          <a:p>
            <a:pPr>
              <a:defRPr/>
            </a:pPr>
            <a:fld id="{04EF41FA-64D5-3A4E-90F0-0C88AAD27B5C}" type="slidenum">
              <a:rPr lang="en-US"/>
              <a:pPr>
                <a:defRPr/>
              </a:pPr>
              <a:t>‹#›</a:t>
            </a:fld>
            <a:endParaRPr lang="en-US"/>
          </a:p>
        </p:txBody>
      </p:sp>
    </p:spTree>
    <p:extLst>
      <p:ext uri="{BB962C8B-B14F-4D97-AF65-F5344CB8AC3E}">
        <p14:creationId xmlns:p14="http://schemas.microsoft.com/office/powerpoint/2010/main" val="62238472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3195643"/>
            <a:ext cx="15544800" cy="2205038"/>
          </a:xfrm>
        </p:spPr>
        <p:txBody>
          <a:bodyPr/>
          <a:lstStyle/>
          <a:p>
            <a:r>
              <a:rPr lang="en-US"/>
              <a:t>Click to edit Master title style</a:t>
            </a:r>
          </a:p>
        </p:txBody>
      </p:sp>
      <p:sp>
        <p:nvSpPr>
          <p:cNvPr id="3" name="Subtitle 2"/>
          <p:cNvSpPr>
            <a:spLocks noGrp="1"/>
          </p:cNvSpPr>
          <p:nvPr>
            <p:ph type="subTitle" idx="1"/>
          </p:nvPr>
        </p:nvSpPr>
        <p:spPr>
          <a:xfrm>
            <a:off x="2743200" y="5829300"/>
            <a:ext cx="12801600" cy="2628900"/>
          </a:xfrm>
        </p:spPr>
        <p:txBody>
          <a:bodyPr/>
          <a:lstStyle>
            <a:lvl1pPr marL="0" indent="0" algn="ctr">
              <a:buNone/>
              <a:defRPr/>
            </a:lvl1pPr>
            <a:lvl2pPr marL="685800" indent="0" algn="ctr">
              <a:buNone/>
              <a:defRPr/>
            </a:lvl2pPr>
            <a:lvl3pPr marL="1371600" indent="0" algn="ctr">
              <a:buNone/>
              <a:defRPr/>
            </a:lvl3pPr>
            <a:lvl4pPr marL="2057400" indent="0" algn="ctr">
              <a:buNone/>
              <a:defRPr/>
            </a:lvl4pPr>
            <a:lvl5pPr marL="2743200" indent="0" algn="ctr">
              <a:buNone/>
              <a:defRPr/>
            </a:lvl5pPr>
            <a:lvl6pPr marL="3429000" indent="0" algn="ctr">
              <a:buNone/>
              <a:defRPr/>
            </a:lvl6pPr>
            <a:lvl7pPr marL="4114800" indent="0" algn="ctr">
              <a:buNone/>
              <a:defRPr/>
            </a:lvl7pPr>
            <a:lvl8pPr marL="4800600" indent="0" algn="ctr">
              <a:buNone/>
              <a:defRPr/>
            </a:lvl8pPr>
            <a:lvl9pPr marL="54864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B3E86BF-578B-4B4E-B5AA-3E8D5BB0DD9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63109176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595C2F3-0DBB-6E42-9747-218192B5774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08025857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44626" y="6610355"/>
            <a:ext cx="15544800" cy="2043113"/>
          </a:xfrm>
        </p:spPr>
        <p:txBody>
          <a:bodyPr anchor="t"/>
          <a:lstStyle>
            <a:lvl1pPr algn="l">
              <a:defRPr sz="6000" b="1" cap="all"/>
            </a:lvl1pPr>
          </a:lstStyle>
          <a:p>
            <a:r>
              <a:rPr lang="en-US"/>
              <a:t>Click to edit Master title style</a:t>
            </a:r>
          </a:p>
        </p:txBody>
      </p:sp>
      <p:sp>
        <p:nvSpPr>
          <p:cNvPr id="3" name="Text Placeholder 2"/>
          <p:cNvSpPr>
            <a:spLocks noGrp="1"/>
          </p:cNvSpPr>
          <p:nvPr>
            <p:ph type="body" idx="1"/>
          </p:nvPr>
        </p:nvSpPr>
        <p:spPr>
          <a:xfrm>
            <a:off x="1444626" y="4360070"/>
            <a:ext cx="15544800" cy="2250281"/>
          </a:xfrm>
        </p:spPr>
        <p:txBody>
          <a:bodyPr anchor="b"/>
          <a:lstStyle>
            <a:lvl1pPr marL="0" indent="0">
              <a:buNone/>
              <a:defRPr sz="3000"/>
            </a:lvl1pPr>
            <a:lvl2pPr marL="685800" indent="0">
              <a:buNone/>
              <a:defRPr sz="2700"/>
            </a:lvl2pPr>
            <a:lvl3pPr marL="1371600" indent="0">
              <a:buNone/>
              <a:defRPr sz="2400"/>
            </a:lvl3pPr>
            <a:lvl4pPr marL="2057400" indent="0">
              <a:buNone/>
              <a:defRPr sz="2100"/>
            </a:lvl4pPr>
            <a:lvl5pPr marL="2743200" indent="0">
              <a:buNone/>
              <a:defRPr sz="2100"/>
            </a:lvl5pPr>
            <a:lvl6pPr marL="3429000" indent="0">
              <a:buNone/>
              <a:defRPr sz="2100"/>
            </a:lvl6pPr>
            <a:lvl7pPr marL="4114800" indent="0">
              <a:buNone/>
              <a:defRPr sz="2100"/>
            </a:lvl7pPr>
            <a:lvl8pPr marL="4800600" indent="0">
              <a:buNone/>
              <a:defRPr sz="2100"/>
            </a:lvl8pPr>
            <a:lvl9pPr marL="5486400" indent="0">
              <a:buNone/>
              <a:defRPr sz="21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7E57856-4AAD-7E4C-917C-630A34A3D12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3587371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371600" y="2971800"/>
            <a:ext cx="7620000" cy="6172200"/>
          </a:xfrm>
        </p:spPr>
        <p:txBody>
          <a:bodyPr/>
          <a:lstStyle>
            <a:lvl1pPr>
              <a:defRPr sz="4200"/>
            </a:lvl1pPr>
            <a:lvl2pPr>
              <a:defRPr sz="3600"/>
            </a:lvl2pPr>
            <a:lvl3pPr>
              <a:defRPr sz="30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9296400" y="2971800"/>
            <a:ext cx="7620000" cy="6172200"/>
          </a:xfrm>
        </p:spPr>
        <p:txBody>
          <a:bodyPr/>
          <a:lstStyle>
            <a:lvl1pPr>
              <a:defRPr sz="4200"/>
            </a:lvl1pPr>
            <a:lvl2pPr>
              <a:defRPr sz="3600"/>
            </a:lvl2pPr>
            <a:lvl3pPr>
              <a:defRPr sz="30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1012CAC-0912-0B41-9B16-3B443A4E4D2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60870232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411957"/>
            <a:ext cx="16459200" cy="17145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914403" y="2302670"/>
            <a:ext cx="8080376" cy="959643"/>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4" name="Content Placeholder 3"/>
          <p:cNvSpPr>
            <a:spLocks noGrp="1"/>
          </p:cNvSpPr>
          <p:nvPr>
            <p:ph sz="half" idx="2"/>
          </p:nvPr>
        </p:nvSpPr>
        <p:spPr>
          <a:xfrm>
            <a:off x="914403" y="3262312"/>
            <a:ext cx="8080376" cy="5926932"/>
          </a:xfrm>
        </p:spPr>
        <p:txBody>
          <a:bodyPr/>
          <a:lstStyle>
            <a:lvl1pPr>
              <a:defRPr sz="3600"/>
            </a:lvl1pPr>
            <a:lvl2pPr>
              <a:defRPr sz="30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9290053" y="2302670"/>
            <a:ext cx="8083550" cy="959643"/>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6" name="Content Placeholder 5"/>
          <p:cNvSpPr>
            <a:spLocks noGrp="1"/>
          </p:cNvSpPr>
          <p:nvPr>
            <p:ph sz="quarter" idx="4"/>
          </p:nvPr>
        </p:nvSpPr>
        <p:spPr>
          <a:xfrm>
            <a:off x="9290053" y="3262312"/>
            <a:ext cx="8083550" cy="5926932"/>
          </a:xfrm>
        </p:spPr>
        <p:txBody>
          <a:bodyPr/>
          <a:lstStyle>
            <a:lvl1pPr>
              <a:defRPr sz="3600"/>
            </a:lvl1pPr>
            <a:lvl2pPr>
              <a:defRPr sz="30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F3A17793-8DCB-254C-B384-B2CDFA1C91C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36020126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5D9DB2B7-1F09-4440-AD9D-59780A9E771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50094929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2FBA495B-B52A-DF4A-9227-A224F680551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11701995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3" y="409575"/>
            <a:ext cx="6016626" cy="1743075"/>
          </a:xfrm>
        </p:spPr>
        <p:txBody>
          <a:bodyPr anchor="b"/>
          <a:lstStyle>
            <a:lvl1pPr algn="l">
              <a:defRPr sz="3000" b="1"/>
            </a:lvl1pPr>
          </a:lstStyle>
          <a:p>
            <a:r>
              <a:rPr lang="en-US"/>
              <a:t>Click to edit Master title style</a:t>
            </a:r>
          </a:p>
        </p:txBody>
      </p:sp>
      <p:sp>
        <p:nvSpPr>
          <p:cNvPr id="3" name="Content Placeholder 2"/>
          <p:cNvSpPr>
            <a:spLocks noGrp="1"/>
          </p:cNvSpPr>
          <p:nvPr>
            <p:ph idx="1"/>
          </p:nvPr>
        </p:nvSpPr>
        <p:spPr>
          <a:xfrm>
            <a:off x="7150100" y="409580"/>
            <a:ext cx="10223501" cy="8779670"/>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914403" y="2152655"/>
            <a:ext cx="6016626" cy="7036595"/>
          </a:xfrm>
        </p:spPr>
        <p:txBody>
          <a:bodyPr/>
          <a:lstStyle>
            <a:lvl1pPr marL="0" indent="0">
              <a:buNone/>
              <a:defRPr sz="2100"/>
            </a:lvl1pPr>
            <a:lvl2pPr marL="685800" indent="0">
              <a:buNone/>
              <a:defRPr sz="1800"/>
            </a:lvl2pPr>
            <a:lvl3pPr marL="1371600" indent="0">
              <a:buNone/>
              <a:defRPr sz="1500"/>
            </a:lvl3pPr>
            <a:lvl4pPr marL="2057400" indent="0">
              <a:buNone/>
              <a:defRPr sz="1350"/>
            </a:lvl4pPr>
            <a:lvl5pPr marL="2743200" indent="0">
              <a:buNone/>
              <a:defRPr sz="1350"/>
            </a:lvl5pPr>
            <a:lvl6pPr marL="3429000" indent="0">
              <a:buNone/>
              <a:defRPr sz="1350"/>
            </a:lvl6pPr>
            <a:lvl7pPr marL="4114800" indent="0">
              <a:buNone/>
              <a:defRPr sz="1350"/>
            </a:lvl7pPr>
            <a:lvl8pPr marL="4800600" indent="0">
              <a:buNone/>
              <a:defRPr sz="1350"/>
            </a:lvl8pPr>
            <a:lvl9pPr marL="5486400" indent="0">
              <a:buNone/>
              <a:defRPr sz="135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AAD6130-3BC5-C241-8030-906AB63B665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1835502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1D8BD707-D9CF-40AE-B4C6-C98DA3205C09}" type="datetimeFigureOut">
              <a:rPr lang="en-US" smtClean="0"/>
              <a:pPr/>
              <a:t>2/10/25</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B6F15528-21DE-4FAA-801E-634DDDAF4B2B}" type="slidenum">
              <a:rPr lang="en-US" smtClean="0"/>
              <a:pPr/>
              <a:t>‹#›</a:t>
            </a:fld>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584576" y="7200900"/>
            <a:ext cx="10972800" cy="850107"/>
          </a:xfrm>
        </p:spPr>
        <p:txBody>
          <a:bodyPr anchor="b"/>
          <a:lstStyle>
            <a:lvl1pPr algn="l">
              <a:defRPr sz="3000" b="1"/>
            </a:lvl1pPr>
          </a:lstStyle>
          <a:p>
            <a:r>
              <a:rPr lang="en-US"/>
              <a:t>Click to edit Master title style</a:t>
            </a:r>
          </a:p>
        </p:txBody>
      </p:sp>
      <p:sp>
        <p:nvSpPr>
          <p:cNvPr id="3" name="Picture Placeholder 2"/>
          <p:cNvSpPr>
            <a:spLocks noGrp="1"/>
          </p:cNvSpPr>
          <p:nvPr>
            <p:ph type="pic" idx="1"/>
          </p:nvPr>
        </p:nvSpPr>
        <p:spPr>
          <a:xfrm>
            <a:off x="3584576" y="919162"/>
            <a:ext cx="10972800" cy="6172200"/>
          </a:xfrm>
        </p:spPr>
        <p:txBody>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pPr lvl="0"/>
            <a:endParaRPr lang="en-US" noProof="0"/>
          </a:p>
        </p:txBody>
      </p:sp>
      <p:sp>
        <p:nvSpPr>
          <p:cNvPr id="4" name="Text Placeholder 3"/>
          <p:cNvSpPr>
            <a:spLocks noGrp="1"/>
          </p:cNvSpPr>
          <p:nvPr>
            <p:ph type="body" sz="half" idx="2"/>
          </p:nvPr>
        </p:nvSpPr>
        <p:spPr>
          <a:xfrm>
            <a:off x="3584576" y="8051007"/>
            <a:ext cx="10972800" cy="1207293"/>
          </a:xfrm>
        </p:spPr>
        <p:txBody>
          <a:bodyPr/>
          <a:lstStyle>
            <a:lvl1pPr marL="0" indent="0">
              <a:buNone/>
              <a:defRPr sz="2100"/>
            </a:lvl1pPr>
            <a:lvl2pPr marL="685800" indent="0">
              <a:buNone/>
              <a:defRPr sz="1800"/>
            </a:lvl2pPr>
            <a:lvl3pPr marL="1371600" indent="0">
              <a:buNone/>
              <a:defRPr sz="1500"/>
            </a:lvl3pPr>
            <a:lvl4pPr marL="2057400" indent="0">
              <a:buNone/>
              <a:defRPr sz="1350"/>
            </a:lvl4pPr>
            <a:lvl5pPr marL="2743200" indent="0">
              <a:buNone/>
              <a:defRPr sz="1350"/>
            </a:lvl5pPr>
            <a:lvl6pPr marL="3429000" indent="0">
              <a:buNone/>
              <a:defRPr sz="1350"/>
            </a:lvl6pPr>
            <a:lvl7pPr marL="4114800" indent="0">
              <a:buNone/>
              <a:defRPr sz="1350"/>
            </a:lvl7pPr>
            <a:lvl8pPr marL="4800600" indent="0">
              <a:buNone/>
              <a:defRPr sz="1350"/>
            </a:lvl8pPr>
            <a:lvl9pPr marL="5486400" indent="0">
              <a:buNone/>
              <a:defRPr sz="135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E3145E7E-0F11-5845-AEC5-40299174AD5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62572281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D7E09DAB-4FAB-1746-B319-407776CB495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90473316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30200" y="914400"/>
            <a:ext cx="3886200" cy="82296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371600" y="914400"/>
            <a:ext cx="11353800" cy="82296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52EB8323-9BDA-E64E-82CC-9FB2FD86C54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45300539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1371600" y="914400"/>
            <a:ext cx="15544800" cy="1714500"/>
          </a:xfrm>
        </p:spPr>
        <p:txBody>
          <a:bodyPr/>
          <a:lstStyle/>
          <a:p>
            <a:r>
              <a:rPr lang="en-US"/>
              <a:t>Click to edit Master title style</a:t>
            </a:r>
          </a:p>
        </p:txBody>
      </p:sp>
      <p:sp>
        <p:nvSpPr>
          <p:cNvPr id="3" name="Content Placeholder 2"/>
          <p:cNvSpPr>
            <a:spLocks noGrp="1"/>
          </p:cNvSpPr>
          <p:nvPr>
            <p:ph sz="half" idx="1"/>
          </p:nvPr>
        </p:nvSpPr>
        <p:spPr>
          <a:xfrm>
            <a:off x="1371600" y="2971800"/>
            <a:ext cx="7620000" cy="6172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9296400" y="2971800"/>
            <a:ext cx="7620000" cy="6172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DAFCE3E2-1FDC-ED40-9A0C-88733AE56B01}"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61134043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71600" y="914400"/>
            <a:ext cx="15544800" cy="1714500"/>
          </a:xfrm>
        </p:spPr>
        <p:txBody>
          <a:bodyPr/>
          <a:lstStyle/>
          <a:p>
            <a:r>
              <a:rPr lang="en-US"/>
              <a:t>Click to edit Master title style</a:t>
            </a:r>
          </a:p>
        </p:txBody>
      </p:sp>
      <p:sp>
        <p:nvSpPr>
          <p:cNvPr id="3" name="Text Placeholder 2"/>
          <p:cNvSpPr>
            <a:spLocks noGrp="1"/>
          </p:cNvSpPr>
          <p:nvPr>
            <p:ph type="body" sz="half" idx="1"/>
          </p:nvPr>
        </p:nvSpPr>
        <p:spPr>
          <a:xfrm>
            <a:off x="1371600" y="2971800"/>
            <a:ext cx="7620000" cy="6172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9296400" y="2971800"/>
            <a:ext cx="7620000" cy="6172200"/>
          </a:xfrm>
        </p:spPr>
        <p:txBody>
          <a:bodyPr/>
          <a:lstStyle/>
          <a:p>
            <a:pPr lvl="0"/>
            <a:endParaRPr lang="en-US" noProof="0"/>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DF4BDE80-2EE0-A04D-BB28-258620AFA001}"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2277648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xAndMedia" preserve="1">
  <p:cSld name="Title, Text and Media Clip">
    <p:spTree>
      <p:nvGrpSpPr>
        <p:cNvPr id="1" name=""/>
        <p:cNvGrpSpPr/>
        <p:nvPr/>
      </p:nvGrpSpPr>
      <p:grpSpPr>
        <a:xfrm>
          <a:off x="0" y="0"/>
          <a:ext cx="0" cy="0"/>
          <a:chOff x="0" y="0"/>
          <a:chExt cx="0" cy="0"/>
        </a:xfrm>
      </p:grpSpPr>
      <p:sp>
        <p:nvSpPr>
          <p:cNvPr id="2" name="Title 1"/>
          <p:cNvSpPr>
            <a:spLocks noGrp="1"/>
          </p:cNvSpPr>
          <p:nvPr>
            <p:ph type="title"/>
          </p:nvPr>
        </p:nvSpPr>
        <p:spPr>
          <a:xfrm>
            <a:off x="1371600" y="914400"/>
            <a:ext cx="15544800" cy="1714500"/>
          </a:xfrm>
        </p:spPr>
        <p:txBody>
          <a:bodyPr/>
          <a:lstStyle/>
          <a:p>
            <a:r>
              <a:rPr lang="en-US"/>
              <a:t>Click to edit Master title style</a:t>
            </a:r>
          </a:p>
        </p:txBody>
      </p:sp>
      <p:sp>
        <p:nvSpPr>
          <p:cNvPr id="3" name="Text Placeholder 2"/>
          <p:cNvSpPr>
            <a:spLocks noGrp="1"/>
          </p:cNvSpPr>
          <p:nvPr>
            <p:ph type="body" sz="half" idx="1"/>
          </p:nvPr>
        </p:nvSpPr>
        <p:spPr>
          <a:xfrm>
            <a:off x="1371600" y="2971800"/>
            <a:ext cx="7620000" cy="6172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Media Placeholder 3"/>
          <p:cNvSpPr>
            <a:spLocks noGrp="1"/>
          </p:cNvSpPr>
          <p:nvPr>
            <p:ph type="media" sz="half" idx="2"/>
          </p:nvPr>
        </p:nvSpPr>
        <p:spPr>
          <a:xfrm>
            <a:off x="9296400" y="2971800"/>
            <a:ext cx="7620000" cy="6172200"/>
          </a:xfrm>
        </p:spPr>
        <p:txBody>
          <a:bodyPr/>
          <a:lstStyle/>
          <a:p>
            <a:pPr lvl="0"/>
            <a:endParaRPr lang="en-US" noProof="0"/>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15DDCC2-FD5A-1F45-A4D6-DC361148E901}"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99876065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mediaAndTx" preserve="1">
  <p:cSld name="Title, Media Clip and Text">
    <p:spTree>
      <p:nvGrpSpPr>
        <p:cNvPr id="1" name=""/>
        <p:cNvGrpSpPr/>
        <p:nvPr/>
      </p:nvGrpSpPr>
      <p:grpSpPr>
        <a:xfrm>
          <a:off x="0" y="0"/>
          <a:ext cx="0" cy="0"/>
          <a:chOff x="0" y="0"/>
          <a:chExt cx="0" cy="0"/>
        </a:xfrm>
      </p:grpSpPr>
      <p:sp>
        <p:nvSpPr>
          <p:cNvPr id="2" name="Title 1"/>
          <p:cNvSpPr>
            <a:spLocks noGrp="1"/>
          </p:cNvSpPr>
          <p:nvPr>
            <p:ph type="title"/>
          </p:nvPr>
        </p:nvSpPr>
        <p:spPr>
          <a:xfrm>
            <a:off x="1371600" y="914400"/>
            <a:ext cx="15544800" cy="1714500"/>
          </a:xfrm>
        </p:spPr>
        <p:txBody>
          <a:bodyPr/>
          <a:lstStyle/>
          <a:p>
            <a:r>
              <a:rPr lang="en-US"/>
              <a:t>Click to edit Master title style</a:t>
            </a:r>
          </a:p>
        </p:txBody>
      </p:sp>
      <p:sp>
        <p:nvSpPr>
          <p:cNvPr id="3" name="Media Placeholder 2"/>
          <p:cNvSpPr>
            <a:spLocks noGrp="1"/>
          </p:cNvSpPr>
          <p:nvPr>
            <p:ph type="media" sz="half" idx="1"/>
          </p:nvPr>
        </p:nvSpPr>
        <p:spPr>
          <a:xfrm>
            <a:off x="1371600" y="2971800"/>
            <a:ext cx="7620000" cy="6172200"/>
          </a:xfrm>
        </p:spPr>
        <p:txBody>
          <a:bodyPr/>
          <a:lstStyle/>
          <a:p>
            <a:pPr lvl="0"/>
            <a:endParaRPr lang="en-US" noProof="0"/>
          </a:p>
        </p:txBody>
      </p:sp>
      <p:sp>
        <p:nvSpPr>
          <p:cNvPr id="4" name="Text Placeholder 3"/>
          <p:cNvSpPr>
            <a:spLocks noGrp="1"/>
          </p:cNvSpPr>
          <p:nvPr>
            <p:ph type="body" sz="half" idx="2"/>
          </p:nvPr>
        </p:nvSpPr>
        <p:spPr>
          <a:xfrm>
            <a:off x="9296400" y="2971800"/>
            <a:ext cx="7620000" cy="6172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4E34D325-A953-6140-928F-8574B8F92AB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13871456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371600" y="914400"/>
            <a:ext cx="15544800" cy="1714500"/>
          </a:xfrm>
        </p:spPr>
        <p:txBody>
          <a:bodyPr/>
          <a:lstStyle/>
          <a:p>
            <a:r>
              <a:rPr lang="en-US"/>
              <a:t>Click to edit Master title style</a:t>
            </a:r>
          </a:p>
        </p:txBody>
      </p:sp>
      <p:sp>
        <p:nvSpPr>
          <p:cNvPr id="3" name="Table Placeholder 2"/>
          <p:cNvSpPr>
            <a:spLocks noGrp="1"/>
          </p:cNvSpPr>
          <p:nvPr>
            <p:ph type="tbl" idx="1"/>
          </p:nvPr>
        </p:nvSpPr>
        <p:spPr>
          <a:xfrm>
            <a:off x="1371600" y="2971800"/>
            <a:ext cx="15544800" cy="6172200"/>
          </a:xfrm>
        </p:spPr>
        <p:txBody>
          <a:bodyPr/>
          <a:lstStyle/>
          <a:p>
            <a:pPr lvl="0"/>
            <a:endParaRPr lang="en-US" noProof="0"/>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9D49555-BAFA-FE43-9EDC-F34C5A51392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20625373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1371600" y="914400"/>
            <a:ext cx="15544800" cy="8229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24C88245-7494-384C-B450-068A40186F3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51725940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3195643"/>
            <a:ext cx="15544800" cy="2205038"/>
          </a:xfrm>
        </p:spPr>
        <p:txBody>
          <a:bodyPr/>
          <a:lstStyle/>
          <a:p>
            <a:r>
              <a:rPr lang="en-US"/>
              <a:t>Click to edit Master title style</a:t>
            </a:r>
          </a:p>
        </p:txBody>
      </p:sp>
      <p:sp>
        <p:nvSpPr>
          <p:cNvPr id="3" name="Subtitle 2"/>
          <p:cNvSpPr>
            <a:spLocks noGrp="1"/>
          </p:cNvSpPr>
          <p:nvPr>
            <p:ph type="subTitle" idx="1"/>
          </p:nvPr>
        </p:nvSpPr>
        <p:spPr>
          <a:xfrm>
            <a:off x="2743200" y="5829300"/>
            <a:ext cx="12801600" cy="2628900"/>
          </a:xfrm>
        </p:spPr>
        <p:txBody>
          <a:bodyPr/>
          <a:lstStyle>
            <a:lvl1pPr marL="0" indent="0" algn="ctr">
              <a:buNone/>
              <a:defRPr/>
            </a:lvl1pPr>
            <a:lvl2pPr marL="685800" indent="0" algn="ctr">
              <a:buNone/>
              <a:defRPr/>
            </a:lvl2pPr>
            <a:lvl3pPr marL="1371600" indent="0" algn="ctr">
              <a:buNone/>
              <a:defRPr/>
            </a:lvl3pPr>
            <a:lvl4pPr marL="2057400" indent="0" algn="ctr">
              <a:buNone/>
              <a:defRPr/>
            </a:lvl4pPr>
            <a:lvl5pPr marL="2743200" indent="0" algn="ctr">
              <a:buNone/>
              <a:defRPr/>
            </a:lvl5pPr>
            <a:lvl6pPr marL="3429000" indent="0" algn="ctr">
              <a:buNone/>
              <a:defRPr/>
            </a:lvl6pPr>
            <a:lvl7pPr marL="4114800" indent="0" algn="ctr">
              <a:buNone/>
              <a:defRPr/>
            </a:lvl7pPr>
            <a:lvl8pPr marL="4800600" indent="0" algn="ctr">
              <a:buNone/>
              <a:defRPr/>
            </a:lvl8pPr>
            <a:lvl9pPr marL="54864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3A1997BF-D1CD-B746-ABED-9C5B788ED6A7}"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5159879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1D8BD707-D9CF-40AE-B4C6-C98DA3205C09}" type="datetimeFigureOut">
              <a:rPr lang="en-US" smtClean="0"/>
              <a:pPr/>
              <a:t>2/10/25</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B6F15528-21DE-4FAA-801E-634DDDAF4B2B}" type="slidenum">
              <a:rPr lang="en-US" smtClean="0"/>
              <a:pPr/>
              <a:t>‹#›</a:t>
            </a:fld>
            <a:endParaRPr 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8ACDC59E-D0C9-D54F-844C-66B9A10F1714}"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27695713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44626" y="6610355"/>
            <a:ext cx="15544800" cy="2043113"/>
          </a:xfrm>
        </p:spPr>
        <p:txBody>
          <a:bodyPr anchor="t"/>
          <a:lstStyle>
            <a:lvl1pPr algn="l">
              <a:defRPr sz="6000" b="1" cap="all"/>
            </a:lvl1pPr>
          </a:lstStyle>
          <a:p>
            <a:r>
              <a:rPr lang="en-US"/>
              <a:t>Click to edit Master title style</a:t>
            </a:r>
          </a:p>
        </p:txBody>
      </p:sp>
      <p:sp>
        <p:nvSpPr>
          <p:cNvPr id="3" name="Text Placeholder 2"/>
          <p:cNvSpPr>
            <a:spLocks noGrp="1"/>
          </p:cNvSpPr>
          <p:nvPr>
            <p:ph type="body" idx="1"/>
          </p:nvPr>
        </p:nvSpPr>
        <p:spPr>
          <a:xfrm>
            <a:off x="1444626" y="4360070"/>
            <a:ext cx="15544800" cy="2250281"/>
          </a:xfrm>
        </p:spPr>
        <p:txBody>
          <a:bodyPr anchor="b"/>
          <a:lstStyle>
            <a:lvl1pPr marL="0" indent="0">
              <a:buNone/>
              <a:defRPr sz="3000"/>
            </a:lvl1pPr>
            <a:lvl2pPr marL="685800" indent="0">
              <a:buNone/>
              <a:defRPr sz="2700"/>
            </a:lvl2pPr>
            <a:lvl3pPr marL="1371600" indent="0">
              <a:buNone/>
              <a:defRPr sz="2400"/>
            </a:lvl3pPr>
            <a:lvl4pPr marL="2057400" indent="0">
              <a:buNone/>
              <a:defRPr sz="2100"/>
            </a:lvl4pPr>
            <a:lvl5pPr marL="2743200" indent="0">
              <a:buNone/>
              <a:defRPr sz="2100"/>
            </a:lvl5pPr>
            <a:lvl6pPr marL="3429000" indent="0">
              <a:buNone/>
              <a:defRPr sz="2100"/>
            </a:lvl6pPr>
            <a:lvl7pPr marL="4114800" indent="0">
              <a:buNone/>
              <a:defRPr sz="2100"/>
            </a:lvl7pPr>
            <a:lvl8pPr marL="4800600" indent="0">
              <a:buNone/>
              <a:defRPr sz="2100"/>
            </a:lvl8pPr>
            <a:lvl9pPr marL="5486400" indent="0">
              <a:buNone/>
              <a:defRPr sz="21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DAE3F42E-27C9-4445-A325-316D5EA0407B}"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36768049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371600" y="2971800"/>
            <a:ext cx="7620000" cy="6172200"/>
          </a:xfrm>
        </p:spPr>
        <p:txBody>
          <a:bodyPr/>
          <a:lstStyle>
            <a:lvl1pPr>
              <a:defRPr sz="4200"/>
            </a:lvl1pPr>
            <a:lvl2pPr>
              <a:defRPr sz="3600"/>
            </a:lvl2pPr>
            <a:lvl3pPr>
              <a:defRPr sz="30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9296400" y="2971800"/>
            <a:ext cx="7620000" cy="6172200"/>
          </a:xfrm>
        </p:spPr>
        <p:txBody>
          <a:bodyPr/>
          <a:lstStyle>
            <a:lvl1pPr>
              <a:defRPr sz="4200"/>
            </a:lvl1pPr>
            <a:lvl2pPr>
              <a:defRPr sz="3600"/>
            </a:lvl2pPr>
            <a:lvl3pPr>
              <a:defRPr sz="30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67031733-BD0B-5549-8273-0EC4FDDADA41}"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28943118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411957"/>
            <a:ext cx="16459200" cy="17145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914403" y="2302670"/>
            <a:ext cx="8080376" cy="959643"/>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4" name="Content Placeholder 3"/>
          <p:cNvSpPr>
            <a:spLocks noGrp="1"/>
          </p:cNvSpPr>
          <p:nvPr>
            <p:ph sz="half" idx="2"/>
          </p:nvPr>
        </p:nvSpPr>
        <p:spPr>
          <a:xfrm>
            <a:off x="914403" y="3262312"/>
            <a:ext cx="8080376" cy="5926932"/>
          </a:xfrm>
        </p:spPr>
        <p:txBody>
          <a:bodyPr/>
          <a:lstStyle>
            <a:lvl1pPr>
              <a:defRPr sz="3600"/>
            </a:lvl1pPr>
            <a:lvl2pPr>
              <a:defRPr sz="30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9290053" y="2302670"/>
            <a:ext cx="8083550" cy="959643"/>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6" name="Content Placeholder 5"/>
          <p:cNvSpPr>
            <a:spLocks noGrp="1"/>
          </p:cNvSpPr>
          <p:nvPr>
            <p:ph sz="quarter" idx="4"/>
          </p:nvPr>
        </p:nvSpPr>
        <p:spPr>
          <a:xfrm>
            <a:off x="9290053" y="3262312"/>
            <a:ext cx="8083550" cy="5926932"/>
          </a:xfrm>
        </p:spPr>
        <p:txBody>
          <a:bodyPr/>
          <a:lstStyle>
            <a:lvl1pPr>
              <a:defRPr sz="3600"/>
            </a:lvl1pPr>
            <a:lvl2pPr>
              <a:defRPr sz="30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fld id="{BC66248A-4456-4F4D-A813-A7F238EC8338}"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90422157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A4633F0C-932C-2E41-B2F9-012DF9A1E94E}"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35369031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fld id="{F6D1EB49-BB34-BE47-BE4B-C8E3F7C83FB6}"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417410866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3" y="409575"/>
            <a:ext cx="6016626" cy="1743075"/>
          </a:xfrm>
        </p:spPr>
        <p:txBody>
          <a:bodyPr anchor="b"/>
          <a:lstStyle>
            <a:lvl1pPr algn="l">
              <a:defRPr sz="3000" b="1"/>
            </a:lvl1pPr>
          </a:lstStyle>
          <a:p>
            <a:r>
              <a:rPr lang="en-US"/>
              <a:t>Click to edit Master title style</a:t>
            </a:r>
          </a:p>
        </p:txBody>
      </p:sp>
      <p:sp>
        <p:nvSpPr>
          <p:cNvPr id="3" name="Content Placeholder 2"/>
          <p:cNvSpPr>
            <a:spLocks noGrp="1"/>
          </p:cNvSpPr>
          <p:nvPr>
            <p:ph idx="1"/>
          </p:nvPr>
        </p:nvSpPr>
        <p:spPr>
          <a:xfrm>
            <a:off x="7150100" y="409580"/>
            <a:ext cx="10223501" cy="8779670"/>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914403" y="2152655"/>
            <a:ext cx="6016626" cy="7036595"/>
          </a:xfrm>
        </p:spPr>
        <p:txBody>
          <a:bodyPr/>
          <a:lstStyle>
            <a:lvl1pPr marL="0" indent="0">
              <a:buNone/>
              <a:defRPr sz="2100"/>
            </a:lvl1pPr>
            <a:lvl2pPr marL="685800" indent="0">
              <a:buNone/>
              <a:defRPr sz="1800"/>
            </a:lvl2pPr>
            <a:lvl3pPr marL="1371600" indent="0">
              <a:buNone/>
              <a:defRPr sz="1500"/>
            </a:lvl3pPr>
            <a:lvl4pPr marL="2057400" indent="0">
              <a:buNone/>
              <a:defRPr sz="1350"/>
            </a:lvl4pPr>
            <a:lvl5pPr marL="2743200" indent="0">
              <a:buNone/>
              <a:defRPr sz="1350"/>
            </a:lvl5pPr>
            <a:lvl6pPr marL="3429000" indent="0">
              <a:buNone/>
              <a:defRPr sz="1350"/>
            </a:lvl6pPr>
            <a:lvl7pPr marL="4114800" indent="0">
              <a:buNone/>
              <a:defRPr sz="1350"/>
            </a:lvl7pPr>
            <a:lvl8pPr marL="4800600" indent="0">
              <a:buNone/>
              <a:defRPr sz="1350"/>
            </a:lvl8pPr>
            <a:lvl9pPr marL="5486400" indent="0">
              <a:buNone/>
              <a:defRPr sz="135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87EC6601-9E3F-544E-8CE0-04A94973AD04}"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46092796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584576" y="7200900"/>
            <a:ext cx="10972800" cy="850107"/>
          </a:xfrm>
        </p:spPr>
        <p:txBody>
          <a:bodyPr anchor="b"/>
          <a:lstStyle>
            <a:lvl1pPr algn="l">
              <a:defRPr sz="3000" b="1"/>
            </a:lvl1pPr>
          </a:lstStyle>
          <a:p>
            <a:r>
              <a:rPr lang="en-US"/>
              <a:t>Click to edit Master title style</a:t>
            </a:r>
          </a:p>
        </p:txBody>
      </p:sp>
      <p:sp>
        <p:nvSpPr>
          <p:cNvPr id="3" name="Picture Placeholder 2"/>
          <p:cNvSpPr>
            <a:spLocks noGrp="1"/>
          </p:cNvSpPr>
          <p:nvPr>
            <p:ph type="pic" idx="1"/>
          </p:nvPr>
        </p:nvSpPr>
        <p:spPr>
          <a:xfrm>
            <a:off x="3584576" y="919162"/>
            <a:ext cx="10972800" cy="6172200"/>
          </a:xfrm>
        </p:spPr>
        <p:txBody>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pPr lvl="0"/>
            <a:endParaRPr lang="en-US" noProof="0"/>
          </a:p>
        </p:txBody>
      </p:sp>
      <p:sp>
        <p:nvSpPr>
          <p:cNvPr id="4" name="Text Placeholder 3"/>
          <p:cNvSpPr>
            <a:spLocks noGrp="1"/>
          </p:cNvSpPr>
          <p:nvPr>
            <p:ph type="body" sz="half" idx="2"/>
          </p:nvPr>
        </p:nvSpPr>
        <p:spPr>
          <a:xfrm>
            <a:off x="3584576" y="8051007"/>
            <a:ext cx="10972800" cy="1207293"/>
          </a:xfrm>
        </p:spPr>
        <p:txBody>
          <a:bodyPr/>
          <a:lstStyle>
            <a:lvl1pPr marL="0" indent="0">
              <a:buNone/>
              <a:defRPr sz="2100"/>
            </a:lvl1pPr>
            <a:lvl2pPr marL="685800" indent="0">
              <a:buNone/>
              <a:defRPr sz="1800"/>
            </a:lvl2pPr>
            <a:lvl3pPr marL="1371600" indent="0">
              <a:buNone/>
              <a:defRPr sz="1500"/>
            </a:lvl3pPr>
            <a:lvl4pPr marL="2057400" indent="0">
              <a:buNone/>
              <a:defRPr sz="1350"/>
            </a:lvl4pPr>
            <a:lvl5pPr marL="2743200" indent="0">
              <a:buNone/>
              <a:defRPr sz="1350"/>
            </a:lvl5pPr>
            <a:lvl6pPr marL="3429000" indent="0">
              <a:buNone/>
              <a:defRPr sz="1350"/>
            </a:lvl6pPr>
            <a:lvl7pPr marL="4114800" indent="0">
              <a:buNone/>
              <a:defRPr sz="1350"/>
            </a:lvl7pPr>
            <a:lvl8pPr marL="4800600" indent="0">
              <a:buNone/>
              <a:defRPr sz="1350"/>
            </a:lvl8pPr>
            <a:lvl9pPr marL="5486400" indent="0">
              <a:buNone/>
              <a:defRPr sz="135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729B1001-4845-054D-B0D5-D85B0BDF9EB4}"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42840736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AA9E5172-A84A-1347-9AF9-825ABFA8AECF}"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00165967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30200" y="914400"/>
            <a:ext cx="3886200" cy="82296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371600" y="914400"/>
            <a:ext cx="11353800" cy="82296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3E1D3047-804E-9742-8866-BD7C3C7BDD7D}"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3612944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1683544"/>
            <a:ext cx="15544800" cy="3581400"/>
          </a:xfrm>
        </p:spPr>
        <p:txBody>
          <a:bodyPr anchor="b"/>
          <a:lstStyle>
            <a:lvl1pPr algn="ctr">
              <a:defRPr sz="6750"/>
            </a:lvl1pPr>
          </a:lstStyle>
          <a:p>
            <a:r>
              <a:rPr lang="en-US"/>
              <a:t>Click to edit Master title style</a:t>
            </a:r>
            <a:endParaRPr lang="en-US" dirty="0"/>
          </a:p>
        </p:txBody>
      </p:sp>
      <p:sp>
        <p:nvSpPr>
          <p:cNvPr id="3" name="Subtitle 2"/>
          <p:cNvSpPr>
            <a:spLocks noGrp="1"/>
          </p:cNvSpPr>
          <p:nvPr>
            <p:ph type="subTitle" idx="1"/>
          </p:nvPr>
        </p:nvSpPr>
        <p:spPr>
          <a:xfrm>
            <a:off x="2286000" y="5403057"/>
            <a:ext cx="13716000" cy="2483643"/>
          </a:xfrm>
        </p:spPr>
        <p:txBody>
          <a:bodyPr/>
          <a:lstStyle>
            <a:lvl1pPr marL="0" indent="0" algn="ctr">
              <a:buNone/>
              <a:defRPr sz="2700"/>
            </a:lvl1pPr>
            <a:lvl2pPr marL="514350" indent="0" algn="ctr">
              <a:buNone/>
              <a:defRPr sz="2250"/>
            </a:lvl2pPr>
            <a:lvl3pPr marL="1028700" indent="0" algn="ctr">
              <a:buNone/>
              <a:defRPr sz="2025"/>
            </a:lvl3pPr>
            <a:lvl4pPr marL="1543050" indent="0" algn="ctr">
              <a:buNone/>
              <a:defRPr sz="1800"/>
            </a:lvl4pPr>
            <a:lvl5pPr marL="2057400" indent="0" algn="ctr">
              <a:buNone/>
              <a:defRPr sz="1800"/>
            </a:lvl5pPr>
            <a:lvl6pPr marL="2571750" indent="0" algn="ctr">
              <a:buNone/>
              <a:defRPr sz="1800"/>
            </a:lvl6pPr>
            <a:lvl7pPr marL="3086100" indent="0" algn="ctr">
              <a:buNone/>
              <a:defRPr sz="1800"/>
            </a:lvl7pPr>
            <a:lvl8pPr marL="3600450" indent="0" algn="ctr">
              <a:buNone/>
              <a:defRPr sz="1800"/>
            </a:lvl8pPr>
            <a:lvl9pPr marL="4114800" indent="0" algn="ctr">
              <a:buNone/>
              <a:defRPr sz="18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63B1432-A789-480F-B62D-C8B6B1BA0A8D}" type="datetimeFigureOut">
              <a:rPr lang="en-US" smtClean="0"/>
              <a:t>2/10/25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DFADBE-B7BA-473D-BCE6-EEBCF1351C78}" type="slidenum">
              <a:rPr lang="en-US" smtClean="0"/>
              <a:t>‹#›</a:t>
            </a:fld>
            <a:endParaRPr lang="en-US"/>
          </a:p>
        </p:txBody>
      </p:sp>
    </p:spTree>
    <p:extLst>
      <p:ext uri="{BB962C8B-B14F-4D97-AF65-F5344CB8AC3E}">
        <p14:creationId xmlns:p14="http://schemas.microsoft.com/office/powerpoint/2010/main" val="302318729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1371600" y="914400"/>
            <a:ext cx="15544800" cy="1714500"/>
          </a:xfrm>
        </p:spPr>
        <p:txBody>
          <a:bodyPr/>
          <a:lstStyle/>
          <a:p>
            <a:r>
              <a:rPr lang="en-US"/>
              <a:t>Click to edit Master title style</a:t>
            </a:r>
          </a:p>
        </p:txBody>
      </p:sp>
      <p:sp>
        <p:nvSpPr>
          <p:cNvPr id="3" name="Content Placeholder 2"/>
          <p:cNvSpPr>
            <a:spLocks noGrp="1"/>
          </p:cNvSpPr>
          <p:nvPr>
            <p:ph sz="half" idx="1"/>
          </p:nvPr>
        </p:nvSpPr>
        <p:spPr>
          <a:xfrm>
            <a:off x="1371600" y="2971800"/>
            <a:ext cx="7620000" cy="6172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9296400" y="2971800"/>
            <a:ext cx="7620000" cy="6172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BC0F40CA-8ADB-C54A-B5BD-CA7340A71756}"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105219578"/>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1371600" y="914400"/>
            <a:ext cx="15544800" cy="8229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3175530D-B721-CC4D-9C64-40677B48865C}"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407669648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mediaAndTx" preserve="1">
  <p:cSld name="Title, Media Clip and Text">
    <p:spTree>
      <p:nvGrpSpPr>
        <p:cNvPr id="1" name=""/>
        <p:cNvGrpSpPr/>
        <p:nvPr/>
      </p:nvGrpSpPr>
      <p:grpSpPr>
        <a:xfrm>
          <a:off x="0" y="0"/>
          <a:ext cx="0" cy="0"/>
          <a:chOff x="0" y="0"/>
          <a:chExt cx="0" cy="0"/>
        </a:xfrm>
      </p:grpSpPr>
      <p:sp>
        <p:nvSpPr>
          <p:cNvPr id="2" name="Title 1"/>
          <p:cNvSpPr>
            <a:spLocks noGrp="1"/>
          </p:cNvSpPr>
          <p:nvPr>
            <p:ph type="title"/>
          </p:nvPr>
        </p:nvSpPr>
        <p:spPr>
          <a:xfrm>
            <a:off x="1371600" y="914400"/>
            <a:ext cx="15544800" cy="1714500"/>
          </a:xfrm>
        </p:spPr>
        <p:txBody>
          <a:bodyPr/>
          <a:lstStyle/>
          <a:p>
            <a:r>
              <a:rPr lang="en-US"/>
              <a:t>Click to edit Master title style</a:t>
            </a:r>
          </a:p>
        </p:txBody>
      </p:sp>
      <p:sp>
        <p:nvSpPr>
          <p:cNvPr id="3" name="Media Placeholder 2"/>
          <p:cNvSpPr>
            <a:spLocks noGrp="1"/>
          </p:cNvSpPr>
          <p:nvPr>
            <p:ph type="media" sz="half" idx="1"/>
          </p:nvPr>
        </p:nvSpPr>
        <p:spPr>
          <a:xfrm>
            <a:off x="1371600" y="2971800"/>
            <a:ext cx="7620000" cy="6172200"/>
          </a:xfrm>
        </p:spPr>
        <p:txBody>
          <a:bodyPr/>
          <a:lstStyle/>
          <a:p>
            <a:endParaRPr lang="en-US"/>
          </a:p>
        </p:txBody>
      </p:sp>
      <p:sp>
        <p:nvSpPr>
          <p:cNvPr id="4" name="Text Placeholder 3"/>
          <p:cNvSpPr>
            <a:spLocks noGrp="1"/>
          </p:cNvSpPr>
          <p:nvPr>
            <p:ph type="body" sz="half" idx="2"/>
          </p:nvPr>
        </p:nvSpPr>
        <p:spPr>
          <a:xfrm>
            <a:off x="9296400" y="2971800"/>
            <a:ext cx="7620000" cy="6172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1371600" y="9372600"/>
            <a:ext cx="3810000" cy="685800"/>
          </a:xfrm>
        </p:spPr>
        <p:txBody>
          <a:bodyPr/>
          <a:lstStyle>
            <a:lvl1pPr>
              <a:defRPr/>
            </a:lvl1pPr>
          </a:lstStyle>
          <a:p>
            <a:pPr>
              <a:defRPr/>
            </a:pPr>
            <a:endParaRPr lang="en-US">
              <a:solidFill>
                <a:srgbClr val="000000"/>
              </a:solidFill>
            </a:endParaRPr>
          </a:p>
        </p:txBody>
      </p:sp>
      <p:sp>
        <p:nvSpPr>
          <p:cNvPr id="6" name="Footer Placeholder 5"/>
          <p:cNvSpPr>
            <a:spLocks noGrp="1"/>
          </p:cNvSpPr>
          <p:nvPr>
            <p:ph type="ftr" sz="quarter" idx="11"/>
          </p:nvPr>
        </p:nvSpPr>
        <p:spPr>
          <a:xfrm>
            <a:off x="6248400" y="9372600"/>
            <a:ext cx="5791200" cy="685800"/>
          </a:xfrm>
        </p:spPr>
        <p:txBody>
          <a:bodyPr/>
          <a:lstStyle>
            <a:lvl1pPr>
              <a:defRPr/>
            </a:lvl1pPr>
          </a:lstStyle>
          <a:p>
            <a:pPr>
              <a:defRPr/>
            </a:pPr>
            <a:endParaRPr lang="en-US">
              <a:solidFill>
                <a:srgbClr val="000000"/>
              </a:solidFill>
            </a:endParaRPr>
          </a:p>
        </p:txBody>
      </p:sp>
      <p:sp>
        <p:nvSpPr>
          <p:cNvPr id="7" name="Slide Number Placeholder 6"/>
          <p:cNvSpPr>
            <a:spLocks noGrp="1"/>
          </p:cNvSpPr>
          <p:nvPr>
            <p:ph type="sldNum" sz="quarter" idx="12"/>
          </p:nvPr>
        </p:nvSpPr>
        <p:spPr>
          <a:xfrm>
            <a:off x="13106400" y="9372600"/>
            <a:ext cx="3810000" cy="685800"/>
          </a:xfrm>
        </p:spPr>
        <p:txBody>
          <a:bodyPr/>
          <a:lstStyle>
            <a:lvl1pPr>
              <a:defRPr/>
            </a:lvl1pPr>
          </a:lstStyle>
          <a:p>
            <a:fld id="{6784B2EF-B421-244F-94BA-D67FAB0D3D18}"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50276569"/>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371600" y="914400"/>
            <a:ext cx="15544800" cy="1714500"/>
          </a:xfrm>
        </p:spPr>
        <p:txBody>
          <a:bodyPr/>
          <a:lstStyle/>
          <a:p>
            <a:r>
              <a:rPr lang="en-US"/>
              <a:t>Click to edit Master title style</a:t>
            </a:r>
          </a:p>
        </p:txBody>
      </p:sp>
      <p:sp>
        <p:nvSpPr>
          <p:cNvPr id="3" name="Table Placeholder 2"/>
          <p:cNvSpPr>
            <a:spLocks noGrp="1"/>
          </p:cNvSpPr>
          <p:nvPr>
            <p:ph type="tbl" idx="1"/>
          </p:nvPr>
        </p:nvSpPr>
        <p:spPr>
          <a:xfrm>
            <a:off x="1371600" y="2971800"/>
            <a:ext cx="15544800" cy="6172200"/>
          </a:xfrm>
        </p:spPr>
        <p:txBody>
          <a:bodyPr/>
          <a:lstStyle/>
          <a:p>
            <a:endParaRPr lang="en-US"/>
          </a:p>
        </p:txBody>
      </p:sp>
      <p:sp>
        <p:nvSpPr>
          <p:cNvPr id="4" name="Date Placeholder 3"/>
          <p:cNvSpPr>
            <a:spLocks noGrp="1"/>
          </p:cNvSpPr>
          <p:nvPr>
            <p:ph type="dt" sz="half" idx="10"/>
          </p:nvPr>
        </p:nvSpPr>
        <p:spPr>
          <a:xfrm>
            <a:off x="1371600" y="9372600"/>
            <a:ext cx="3810000" cy="685800"/>
          </a:xfrm>
        </p:spPr>
        <p:txBody>
          <a:bodyPr/>
          <a:lstStyle>
            <a:lvl1pPr>
              <a:defRPr/>
            </a:lvl1pPr>
          </a:lstStyle>
          <a:p>
            <a:pPr>
              <a:defRPr/>
            </a:pPr>
            <a:endParaRPr lang="en-US">
              <a:solidFill>
                <a:srgbClr val="000000"/>
              </a:solidFill>
            </a:endParaRPr>
          </a:p>
        </p:txBody>
      </p:sp>
      <p:sp>
        <p:nvSpPr>
          <p:cNvPr id="5" name="Footer Placeholder 4"/>
          <p:cNvSpPr>
            <a:spLocks noGrp="1"/>
          </p:cNvSpPr>
          <p:nvPr>
            <p:ph type="ftr" sz="quarter" idx="11"/>
          </p:nvPr>
        </p:nvSpPr>
        <p:spPr>
          <a:xfrm>
            <a:off x="6248400" y="9372600"/>
            <a:ext cx="5791200" cy="685800"/>
          </a:xfrm>
        </p:spPr>
        <p:txBody>
          <a:bodyPr/>
          <a:lstStyle>
            <a:lvl1pPr>
              <a:defRPr/>
            </a:lvl1pPr>
          </a:lstStyle>
          <a:p>
            <a:pPr>
              <a:defRPr/>
            </a:pPr>
            <a:endParaRPr lang="en-US">
              <a:solidFill>
                <a:srgbClr val="000000"/>
              </a:solidFill>
            </a:endParaRPr>
          </a:p>
        </p:txBody>
      </p:sp>
      <p:sp>
        <p:nvSpPr>
          <p:cNvPr id="6" name="Slide Number Placeholder 5"/>
          <p:cNvSpPr>
            <a:spLocks noGrp="1"/>
          </p:cNvSpPr>
          <p:nvPr>
            <p:ph type="sldNum" sz="quarter" idx="12"/>
          </p:nvPr>
        </p:nvSpPr>
        <p:spPr>
          <a:xfrm>
            <a:off x="13106400" y="9372600"/>
            <a:ext cx="3810000" cy="685800"/>
          </a:xfrm>
        </p:spPr>
        <p:txBody>
          <a:bodyPr/>
          <a:lstStyle>
            <a:lvl1pPr>
              <a:defRPr/>
            </a:lvl1pPr>
          </a:lstStyle>
          <a:p>
            <a:fld id="{3F9E58EB-AE0E-6041-B70F-7DCF34C55519}"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07545040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3195643"/>
            <a:ext cx="15544800" cy="2205038"/>
          </a:xfrm>
        </p:spPr>
        <p:txBody>
          <a:bodyPr/>
          <a:lstStyle/>
          <a:p>
            <a:r>
              <a:rPr lang="en-US"/>
              <a:t>Click to edit Master title style</a:t>
            </a:r>
          </a:p>
        </p:txBody>
      </p:sp>
      <p:sp>
        <p:nvSpPr>
          <p:cNvPr id="3" name="Subtitle 2"/>
          <p:cNvSpPr>
            <a:spLocks noGrp="1"/>
          </p:cNvSpPr>
          <p:nvPr>
            <p:ph type="subTitle" idx="1"/>
          </p:nvPr>
        </p:nvSpPr>
        <p:spPr>
          <a:xfrm>
            <a:off x="2743200" y="5829300"/>
            <a:ext cx="12801600" cy="2628900"/>
          </a:xfrm>
        </p:spPr>
        <p:txBody>
          <a:bodyPr/>
          <a:lstStyle>
            <a:lvl1pPr marL="0" indent="0" algn="ctr">
              <a:buNone/>
              <a:defRPr>
                <a:solidFill>
                  <a:schemeClr val="tx1">
                    <a:tint val="75000"/>
                  </a:schemeClr>
                </a:solidFill>
              </a:defRPr>
            </a:lvl1pPr>
            <a:lvl2pPr marL="685800" indent="0" algn="ctr">
              <a:buNone/>
              <a:defRPr>
                <a:solidFill>
                  <a:schemeClr val="tx1">
                    <a:tint val="75000"/>
                  </a:schemeClr>
                </a:solidFill>
              </a:defRPr>
            </a:lvl2pPr>
            <a:lvl3pPr marL="1371600" indent="0" algn="ctr">
              <a:buNone/>
              <a:defRPr>
                <a:solidFill>
                  <a:schemeClr val="tx1">
                    <a:tint val="75000"/>
                  </a:schemeClr>
                </a:solidFill>
              </a:defRPr>
            </a:lvl3pPr>
            <a:lvl4pPr marL="2057400" indent="0" algn="ctr">
              <a:buNone/>
              <a:defRPr>
                <a:solidFill>
                  <a:schemeClr val="tx1">
                    <a:tint val="75000"/>
                  </a:schemeClr>
                </a:solidFill>
              </a:defRPr>
            </a:lvl4pPr>
            <a:lvl5pPr marL="2743200" indent="0" algn="ctr">
              <a:buNone/>
              <a:defRPr>
                <a:solidFill>
                  <a:schemeClr val="tx1">
                    <a:tint val="75000"/>
                  </a:schemeClr>
                </a:solidFill>
              </a:defRPr>
            </a:lvl5pPr>
            <a:lvl6pPr marL="3429000" indent="0" algn="ctr">
              <a:buNone/>
              <a:defRPr>
                <a:solidFill>
                  <a:schemeClr val="tx1">
                    <a:tint val="75000"/>
                  </a:schemeClr>
                </a:solidFill>
              </a:defRPr>
            </a:lvl6pPr>
            <a:lvl7pPr marL="4114800" indent="0" algn="ctr">
              <a:buNone/>
              <a:defRPr>
                <a:solidFill>
                  <a:schemeClr val="tx1">
                    <a:tint val="75000"/>
                  </a:schemeClr>
                </a:solidFill>
              </a:defRPr>
            </a:lvl7pPr>
            <a:lvl8pPr marL="4800600" indent="0" algn="ctr">
              <a:buNone/>
              <a:defRPr>
                <a:solidFill>
                  <a:schemeClr val="tx1">
                    <a:tint val="75000"/>
                  </a:schemeClr>
                </a:solidFill>
              </a:defRPr>
            </a:lvl8pPr>
            <a:lvl9pPr marL="54864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8ACDB3CC-F982-40F9-8DD6-BCC9AFBF44BD}" type="datetime1">
              <a:rPr lang="en-US" smtClean="0">
                <a:solidFill>
                  <a:prstClr val="black">
                    <a:tint val="75000"/>
                  </a:prstClr>
                </a:solidFill>
                <a:latin typeface="Palatino Linotype"/>
              </a:rPr>
              <a:pPr/>
              <a:t>2/10/25</a:t>
            </a:fld>
            <a:endParaRPr lang="en-US" dirty="0">
              <a:solidFill>
                <a:prstClr val="black">
                  <a:tint val="75000"/>
                </a:prstClr>
              </a:solidFill>
              <a:latin typeface="Palatino Linotype"/>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latin typeface="Palatino Linotype"/>
            </a:endParaRPr>
          </a:p>
        </p:txBody>
      </p:sp>
      <p:sp>
        <p:nvSpPr>
          <p:cNvPr id="6" name="Slide Number Placeholder 5"/>
          <p:cNvSpPr>
            <a:spLocks noGrp="1"/>
          </p:cNvSpPr>
          <p:nvPr>
            <p:ph type="sldNum" sz="quarter" idx="12"/>
          </p:nvPr>
        </p:nvSpPr>
        <p:spPr/>
        <p:txBody>
          <a:bodyPr/>
          <a:lstStyle/>
          <a:p>
            <a:fld id="{AF88E988-FB04-AB4E-BE5A-59F242AF7F7A}" type="slidenum">
              <a:rPr lang="en-US" smtClean="0">
                <a:solidFill>
                  <a:prstClr val="black">
                    <a:tint val="75000"/>
                  </a:prstClr>
                </a:solidFill>
                <a:latin typeface="Palatino Linotype"/>
              </a:rPr>
              <a:pPr/>
              <a:t>‹#›</a:t>
            </a:fld>
            <a:endParaRPr lang="en-US">
              <a:solidFill>
                <a:prstClr val="black">
                  <a:tint val="75000"/>
                </a:prstClr>
              </a:solidFill>
              <a:latin typeface="Palatino Linotype"/>
            </a:endParaRPr>
          </a:p>
        </p:txBody>
      </p:sp>
    </p:spTree>
    <p:extLst>
      <p:ext uri="{BB962C8B-B14F-4D97-AF65-F5344CB8AC3E}">
        <p14:creationId xmlns:p14="http://schemas.microsoft.com/office/powerpoint/2010/main" val="3418332102"/>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8C2560D-EC28-3B41-86E8-18F1CE0113B4}" type="datetimeFigureOut">
              <a:rPr lang="en-US" smtClean="0">
                <a:solidFill>
                  <a:prstClr val="black">
                    <a:tint val="75000"/>
                  </a:prstClr>
                </a:solidFill>
                <a:latin typeface="Palatino Linotype"/>
              </a:rPr>
              <a:pPr/>
              <a:t>2/10/25</a:t>
            </a:fld>
            <a:endParaRPr lang="en-US">
              <a:solidFill>
                <a:prstClr val="black">
                  <a:tint val="75000"/>
                </a:prstClr>
              </a:solidFill>
              <a:latin typeface="Palatino Linotype"/>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Palatino Linotype"/>
            </a:endParaRPr>
          </a:p>
        </p:txBody>
      </p:sp>
      <p:sp>
        <p:nvSpPr>
          <p:cNvPr id="6" name="Slide Number Placeholder 5"/>
          <p:cNvSpPr>
            <a:spLocks noGrp="1"/>
          </p:cNvSpPr>
          <p:nvPr>
            <p:ph type="sldNum" sz="quarter" idx="12"/>
          </p:nvPr>
        </p:nvSpPr>
        <p:spPr/>
        <p:txBody>
          <a:bodyPr/>
          <a:lstStyle/>
          <a:p>
            <a:fld id="{2066355A-084C-D24E-9AD2-7E4FC41EA627}" type="slidenum">
              <a:rPr lang="en-US" smtClean="0">
                <a:solidFill>
                  <a:prstClr val="black">
                    <a:tint val="75000"/>
                  </a:prstClr>
                </a:solidFill>
                <a:latin typeface="Palatino Linotype"/>
              </a:rPr>
              <a:pPr/>
              <a:t>‹#›</a:t>
            </a:fld>
            <a:endParaRPr lang="en-US">
              <a:solidFill>
                <a:prstClr val="black">
                  <a:tint val="75000"/>
                </a:prstClr>
              </a:solidFill>
              <a:latin typeface="Palatino Linotype"/>
            </a:endParaRPr>
          </a:p>
        </p:txBody>
      </p:sp>
    </p:spTree>
    <p:extLst>
      <p:ext uri="{BB962C8B-B14F-4D97-AF65-F5344CB8AC3E}">
        <p14:creationId xmlns:p14="http://schemas.microsoft.com/office/powerpoint/2010/main" val="3185856427"/>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44626" y="6610355"/>
            <a:ext cx="15544800" cy="2043113"/>
          </a:xfrm>
        </p:spPr>
        <p:txBody>
          <a:bodyPr anchor="t"/>
          <a:lstStyle>
            <a:lvl1pPr algn="l">
              <a:defRPr sz="6000" b="1" cap="all"/>
            </a:lvl1pPr>
          </a:lstStyle>
          <a:p>
            <a:r>
              <a:rPr lang="en-US"/>
              <a:t>Click to edit Master title style</a:t>
            </a:r>
          </a:p>
        </p:txBody>
      </p:sp>
      <p:sp>
        <p:nvSpPr>
          <p:cNvPr id="3" name="Text Placeholder 2"/>
          <p:cNvSpPr>
            <a:spLocks noGrp="1"/>
          </p:cNvSpPr>
          <p:nvPr>
            <p:ph type="body" idx="1"/>
          </p:nvPr>
        </p:nvSpPr>
        <p:spPr>
          <a:xfrm>
            <a:off x="1444626" y="4360070"/>
            <a:ext cx="15544800" cy="2250281"/>
          </a:xfrm>
        </p:spPr>
        <p:txBody>
          <a:bodyPr anchor="b"/>
          <a:lstStyle>
            <a:lvl1pPr marL="0" indent="0">
              <a:buNone/>
              <a:defRPr sz="3000">
                <a:solidFill>
                  <a:schemeClr val="tx1">
                    <a:tint val="75000"/>
                  </a:schemeClr>
                </a:solidFill>
              </a:defRPr>
            </a:lvl1pPr>
            <a:lvl2pPr marL="685800" indent="0">
              <a:buNone/>
              <a:defRPr sz="2700">
                <a:solidFill>
                  <a:schemeClr val="tx1">
                    <a:tint val="75000"/>
                  </a:schemeClr>
                </a:solidFill>
              </a:defRPr>
            </a:lvl2pPr>
            <a:lvl3pPr marL="1371600" indent="0">
              <a:buNone/>
              <a:defRPr sz="2400">
                <a:solidFill>
                  <a:schemeClr val="tx1">
                    <a:tint val="75000"/>
                  </a:schemeClr>
                </a:solidFill>
              </a:defRPr>
            </a:lvl3pPr>
            <a:lvl4pPr marL="2057400" indent="0">
              <a:buNone/>
              <a:defRPr sz="2100">
                <a:solidFill>
                  <a:schemeClr val="tx1">
                    <a:tint val="75000"/>
                  </a:schemeClr>
                </a:solidFill>
              </a:defRPr>
            </a:lvl4pPr>
            <a:lvl5pPr marL="2743200" indent="0">
              <a:buNone/>
              <a:defRPr sz="2100">
                <a:solidFill>
                  <a:schemeClr val="tx1">
                    <a:tint val="75000"/>
                  </a:schemeClr>
                </a:solidFill>
              </a:defRPr>
            </a:lvl5pPr>
            <a:lvl6pPr marL="3429000" indent="0">
              <a:buNone/>
              <a:defRPr sz="2100">
                <a:solidFill>
                  <a:schemeClr val="tx1">
                    <a:tint val="75000"/>
                  </a:schemeClr>
                </a:solidFill>
              </a:defRPr>
            </a:lvl6pPr>
            <a:lvl7pPr marL="4114800" indent="0">
              <a:buNone/>
              <a:defRPr sz="2100">
                <a:solidFill>
                  <a:schemeClr val="tx1">
                    <a:tint val="75000"/>
                  </a:schemeClr>
                </a:solidFill>
              </a:defRPr>
            </a:lvl7pPr>
            <a:lvl8pPr marL="4800600" indent="0">
              <a:buNone/>
              <a:defRPr sz="2100">
                <a:solidFill>
                  <a:schemeClr val="tx1">
                    <a:tint val="75000"/>
                  </a:schemeClr>
                </a:solidFill>
              </a:defRPr>
            </a:lvl8pPr>
            <a:lvl9pPr marL="5486400" indent="0">
              <a:buNone/>
              <a:defRPr sz="21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A9E7B99-7C3F-4BC3-B7B8-7E1F8C620B24}" type="datetime1">
              <a:rPr lang="en-US" smtClean="0">
                <a:solidFill>
                  <a:prstClr val="black">
                    <a:tint val="75000"/>
                  </a:prstClr>
                </a:solidFill>
                <a:latin typeface="Palatino Linotype"/>
              </a:rPr>
              <a:pPr/>
              <a:t>2/10/25</a:t>
            </a:fld>
            <a:endParaRPr lang="en-US">
              <a:solidFill>
                <a:prstClr val="black">
                  <a:tint val="75000"/>
                </a:prstClr>
              </a:solidFill>
              <a:latin typeface="Palatino Linotype"/>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Palatino Linotype"/>
            </a:endParaRPr>
          </a:p>
        </p:txBody>
      </p:sp>
      <p:sp>
        <p:nvSpPr>
          <p:cNvPr id="6" name="Slide Number Placeholder 5"/>
          <p:cNvSpPr>
            <a:spLocks noGrp="1"/>
          </p:cNvSpPr>
          <p:nvPr>
            <p:ph type="sldNum" sz="quarter" idx="12"/>
          </p:nvPr>
        </p:nvSpPr>
        <p:spPr/>
        <p:txBody>
          <a:bodyPr/>
          <a:lstStyle/>
          <a:p>
            <a:fld id="{91AF2B4D-6B12-4EDF-87BB-2B55CECB6611}" type="slidenum">
              <a:rPr lang="en-US" smtClean="0">
                <a:solidFill>
                  <a:prstClr val="black">
                    <a:tint val="75000"/>
                  </a:prstClr>
                </a:solidFill>
                <a:latin typeface="Palatino Linotype"/>
              </a:rPr>
              <a:pPr/>
              <a:t>‹#›</a:t>
            </a:fld>
            <a:endParaRPr lang="en-US">
              <a:solidFill>
                <a:prstClr val="black">
                  <a:tint val="75000"/>
                </a:prstClr>
              </a:solidFill>
              <a:latin typeface="Palatino Linotype"/>
            </a:endParaRPr>
          </a:p>
        </p:txBody>
      </p:sp>
    </p:spTree>
    <p:extLst>
      <p:ext uri="{BB962C8B-B14F-4D97-AF65-F5344CB8AC3E}">
        <p14:creationId xmlns:p14="http://schemas.microsoft.com/office/powerpoint/2010/main" val="29311846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0" y="2400305"/>
            <a:ext cx="8077200" cy="6788945"/>
          </a:xfrm>
        </p:spPr>
        <p:txBody>
          <a:bodyPr/>
          <a:lstStyle>
            <a:lvl1pPr>
              <a:defRPr sz="4200"/>
            </a:lvl1pPr>
            <a:lvl2pPr>
              <a:defRPr sz="3600"/>
            </a:lvl2pPr>
            <a:lvl3pPr>
              <a:defRPr sz="30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9296400" y="2400305"/>
            <a:ext cx="8077200" cy="6788945"/>
          </a:xfrm>
        </p:spPr>
        <p:txBody>
          <a:bodyPr/>
          <a:lstStyle>
            <a:lvl1pPr>
              <a:defRPr sz="4200"/>
            </a:lvl1pPr>
            <a:lvl2pPr>
              <a:defRPr sz="3600"/>
            </a:lvl2pPr>
            <a:lvl3pPr>
              <a:defRPr sz="30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8C2560D-EC28-3B41-86E8-18F1CE0113B4}" type="datetimeFigureOut">
              <a:rPr lang="en-US" smtClean="0">
                <a:solidFill>
                  <a:prstClr val="black">
                    <a:tint val="75000"/>
                  </a:prstClr>
                </a:solidFill>
                <a:latin typeface="Palatino Linotype"/>
              </a:rPr>
              <a:pPr/>
              <a:t>2/10/25</a:t>
            </a:fld>
            <a:endParaRPr lang="en-US">
              <a:solidFill>
                <a:prstClr val="black">
                  <a:tint val="75000"/>
                </a:prstClr>
              </a:solidFill>
              <a:latin typeface="Palatino Linotype"/>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Palatino Linotype"/>
            </a:endParaRPr>
          </a:p>
        </p:txBody>
      </p:sp>
      <p:sp>
        <p:nvSpPr>
          <p:cNvPr id="7" name="Slide Number Placeholder 6"/>
          <p:cNvSpPr>
            <a:spLocks noGrp="1"/>
          </p:cNvSpPr>
          <p:nvPr>
            <p:ph type="sldNum" sz="quarter" idx="12"/>
          </p:nvPr>
        </p:nvSpPr>
        <p:spPr/>
        <p:txBody>
          <a:bodyPr/>
          <a:lstStyle/>
          <a:p>
            <a:fld id="{2066355A-084C-D24E-9AD2-7E4FC41EA627}" type="slidenum">
              <a:rPr lang="en-US" smtClean="0">
                <a:solidFill>
                  <a:prstClr val="black">
                    <a:tint val="75000"/>
                  </a:prstClr>
                </a:solidFill>
                <a:latin typeface="Palatino Linotype"/>
              </a:rPr>
              <a:pPr/>
              <a:t>‹#›</a:t>
            </a:fld>
            <a:endParaRPr lang="en-US">
              <a:solidFill>
                <a:prstClr val="black">
                  <a:tint val="75000"/>
                </a:prstClr>
              </a:solidFill>
              <a:latin typeface="Palatino Linotype"/>
            </a:endParaRPr>
          </a:p>
        </p:txBody>
      </p:sp>
    </p:spTree>
    <p:extLst>
      <p:ext uri="{BB962C8B-B14F-4D97-AF65-F5344CB8AC3E}">
        <p14:creationId xmlns:p14="http://schemas.microsoft.com/office/powerpoint/2010/main" val="1075936670"/>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914403" y="2302670"/>
            <a:ext cx="8080376" cy="959643"/>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4" name="Content Placeholder 3"/>
          <p:cNvSpPr>
            <a:spLocks noGrp="1"/>
          </p:cNvSpPr>
          <p:nvPr>
            <p:ph sz="half" idx="2"/>
          </p:nvPr>
        </p:nvSpPr>
        <p:spPr>
          <a:xfrm>
            <a:off x="914403" y="3262312"/>
            <a:ext cx="8080376" cy="5926932"/>
          </a:xfrm>
        </p:spPr>
        <p:txBody>
          <a:bodyPr/>
          <a:lstStyle>
            <a:lvl1pPr>
              <a:defRPr sz="3600"/>
            </a:lvl1pPr>
            <a:lvl2pPr>
              <a:defRPr sz="30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9290053" y="2302670"/>
            <a:ext cx="8083550" cy="959643"/>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6" name="Content Placeholder 5"/>
          <p:cNvSpPr>
            <a:spLocks noGrp="1"/>
          </p:cNvSpPr>
          <p:nvPr>
            <p:ph sz="quarter" idx="4"/>
          </p:nvPr>
        </p:nvSpPr>
        <p:spPr>
          <a:xfrm>
            <a:off x="9290053" y="3262312"/>
            <a:ext cx="8083550" cy="5926932"/>
          </a:xfrm>
        </p:spPr>
        <p:txBody>
          <a:bodyPr/>
          <a:lstStyle>
            <a:lvl1pPr>
              <a:defRPr sz="3600"/>
            </a:lvl1pPr>
            <a:lvl2pPr>
              <a:defRPr sz="30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8C2560D-EC28-3B41-86E8-18F1CE0113B4}" type="datetimeFigureOut">
              <a:rPr lang="en-US" smtClean="0">
                <a:solidFill>
                  <a:prstClr val="black">
                    <a:tint val="75000"/>
                  </a:prstClr>
                </a:solidFill>
                <a:latin typeface="Palatino Linotype"/>
              </a:rPr>
              <a:pPr/>
              <a:t>2/10/25</a:t>
            </a:fld>
            <a:endParaRPr lang="en-US">
              <a:solidFill>
                <a:prstClr val="black">
                  <a:tint val="75000"/>
                </a:prstClr>
              </a:solidFill>
              <a:latin typeface="Palatino Linotype"/>
            </a:endParaRPr>
          </a:p>
        </p:txBody>
      </p:sp>
      <p:sp>
        <p:nvSpPr>
          <p:cNvPr id="8" name="Footer Placeholder 7"/>
          <p:cNvSpPr>
            <a:spLocks noGrp="1"/>
          </p:cNvSpPr>
          <p:nvPr>
            <p:ph type="ftr" sz="quarter" idx="11"/>
          </p:nvPr>
        </p:nvSpPr>
        <p:spPr/>
        <p:txBody>
          <a:bodyPr/>
          <a:lstStyle/>
          <a:p>
            <a:endParaRPr lang="en-US">
              <a:solidFill>
                <a:prstClr val="black">
                  <a:tint val="75000"/>
                </a:prstClr>
              </a:solidFill>
              <a:latin typeface="Palatino Linotype"/>
            </a:endParaRPr>
          </a:p>
        </p:txBody>
      </p:sp>
      <p:sp>
        <p:nvSpPr>
          <p:cNvPr id="9" name="Slide Number Placeholder 8"/>
          <p:cNvSpPr>
            <a:spLocks noGrp="1"/>
          </p:cNvSpPr>
          <p:nvPr>
            <p:ph type="sldNum" sz="quarter" idx="12"/>
          </p:nvPr>
        </p:nvSpPr>
        <p:spPr/>
        <p:txBody>
          <a:bodyPr/>
          <a:lstStyle/>
          <a:p>
            <a:fld id="{2066355A-084C-D24E-9AD2-7E4FC41EA627}" type="slidenum">
              <a:rPr lang="en-US" smtClean="0">
                <a:solidFill>
                  <a:prstClr val="black">
                    <a:tint val="75000"/>
                  </a:prstClr>
                </a:solidFill>
                <a:latin typeface="Palatino Linotype"/>
              </a:rPr>
              <a:pPr/>
              <a:t>‹#›</a:t>
            </a:fld>
            <a:endParaRPr lang="en-US">
              <a:solidFill>
                <a:prstClr val="black">
                  <a:tint val="75000"/>
                </a:prstClr>
              </a:solidFill>
              <a:latin typeface="Palatino Linotype"/>
            </a:endParaRPr>
          </a:p>
        </p:txBody>
      </p:sp>
    </p:spTree>
    <p:extLst>
      <p:ext uri="{BB962C8B-B14F-4D97-AF65-F5344CB8AC3E}">
        <p14:creationId xmlns:p14="http://schemas.microsoft.com/office/powerpoint/2010/main" val="141564682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8C2560D-EC28-3B41-86E8-18F1CE0113B4}" type="datetimeFigureOut">
              <a:rPr lang="en-US" smtClean="0">
                <a:solidFill>
                  <a:prstClr val="black">
                    <a:tint val="75000"/>
                  </a:prstClr>
                </a:solidFill>
                <a:latin typeface="Palatino Linotype"/>
              </a:rPr>
              <a:pPr/>
              <a:t>2/10/25</a:t>
            </a:fld>
            <a:endParaRPr lang="en-US">
              <a:solidFill>
                <a:prstClr val="black">
                  <a:tint val="75000"/>
                </a:prstClr>
              </a:solidFill>
              <a:latin typeface="Palatino Linotype"/>
            </a:endParaRPr>
          </a:p>
        </p:txBody>
      </p:sp>
      <p:sp>
        <p:nvSpPr>
          <p:cNvPr id="4" name="Footer Placeholder 3"/>
          <p:cNvSpPr>
            <a:spLocks noGrp="1"/>
          </p:cNvSpPr>
          <p:nvPr>
            <p:ph type="ftr" sz="quarter" idx="11"/>
          </p:nvPr>
        </p:nvSpPr>
        <p:spPr/>
        <p:txBody>
          <a:bodyPr/>
          <a:lstStyle/>
          <a:p>
            <a:endParaRPr lang="en-US">
              <a:solidFill>
                <a:prstClr val="black">
                  <a:tint val="75000"/>
                </a:prstClr>
              </a:solidFill>
              <a:latin typeface="Palatino Linotype"/>
            </a:endParaRPr>
          </a:p>
        </p:txBody>
      </p:sp>
      <p:sp>
        <p:nvSpPr>
          <p:cNvPr id="5" name="Slide Number Placeholder 4"/>
          <p:cNvSpPr>
            <a:spLocks noGrp="1"/>
          </p:cNvSpPr>
          <p:nvPr>
            <p:ph type="sldNum" sz="quarter" idx="12"/>
          </p:nvPr>
        </p:nvSpPr>
        <p:spPr/>
        <p:txBody>
          <a:bodyPr/>
          <a:lstStyle/>
          <a:p>
            <a:fld id="{2066355A-084C-D24E-9AD2-7E4FC41EA627}" type="slidenum">
              <a:rPr lang="en-US" smtClean="0">
                <a:solidFill>
                  <a:prstClr val="black">
                    <a:tint val="75000"/>
                  </a:prstClr>
                </a:solidFill>
                <a:latin typeface="Palatino Linotype"/>
              </a:rPr>
              <a:pPr/>
              <a:t>‹#›</a:t>
            </a:fld>
            <a:endParaRPr lang="en-US">
              <a:solidFill>
                <a:prstClr val="black">
                  <a:tint val="75000"/>
                </a:prstClr>
              </a:solidFill>
              <a:latin typeface="Palatino Linotype"/>
            </a:endParaRPr>
          </a:p>
        </p:txBody>
      </p:sp>
    </p:spTree>
    <p:extLst>
      <p:ext uri="{BB962C8B-B14F-4D97-AF65-F5344CB8AC3E}">
        <p14:creationId xmlns:p14="http://schemas.microsoft.com/office/powerpoint/2010/main" val="26754642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63B1432-A789-480F-B62D-C8B6B1BA0A8D}" type="datetimeFigureOut">
              <a:rPr lang="en-US" smtClean="0"/>
              <a:t>2/10/25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DFADBE-B7BA-473D-BCE6-EEBCF1351C78}" type="slidenum">
              <a:rPr lang="en-US" smtClean="0"/>
              <a:t>‹#›</a:t>
            </a:fld>
            <a:endParaRPr lang="en-US"/>
          </a:p>
        </p:txBody>
      </p:sp>
    </p:spTree>
    <p:extLst>
      <p:ext uri="{BB962C8B-B14F-4D97-AF65-F5344CB8AC3E}">
        <p14:creationId xmlns:p14="http://schemas.microsoft.com/office/powerpoint/2010/main" val="3253904908"/>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8C2560D-EC28-3B41-86E8-18F1CE0113B4}" type="datetimeFigureOut">
              <a:rPr lang="en-US" smtClean="0">
                <a:solidFill>
                  <a:prstClr val="black">
                    <a:tint val="75000"/>
                  </a:prstClr>
                </a:solidFill>
                <a:latin typeface="Palatino Linotype"/>
              </a:rPr>
              <a:pPr/>
              <a:t>2/10/25</a:t>
            </a:fld>
            <a:endParaRPr lang="en-US">
              <a:solidFill>
                <a:prstClr val="black">
                  <a:tint val="75000"/>
                </a:prstClr>
              </a:solidFill>
              <a:latin typeface="Palatino Linotype"/>
            </a:endParaRPr>
          </a:p>
        </p:txBody>
      </p:sp>
      <p:sp>
        <p:nvSpPr>
          <p:cNvPr id="3" name="Footer Placeholder 2"/>
          <p:cNvSpPr>
            <a:spLocks noGrp="1"/>
          </p:cNvSpPr>
          <p:nvPr>
            <p:ph type="ftr" sz="quarter" idx="11"/>
          </p:nvPr>
        </p:nvSpPr>
        <p:spPr/>
        <p:txBody>
          <a:bodyPr/>
          <a:lstStyle/>
          <a:p>
            <a:endParaRPr lang="en-US">
              <a:solidFill>
                <a:prstClr val="black">
                  <a:tint val="75000"/>
                </a:prstClr>
              </a:solidFill>
              <a:latin typeface="Palatino Linotype"/>
            </a:endParaRPr>
          </a:p>
        </p:txBody>
      </p:sp>
      <p:sp>
        <p:nvSpPr>
          <p:cNvPr id="4" name="Slide Number Placeholder 3"/>
          <p:cNvSpPr>
            <a:spLocks noGrp="1"/>
          </p:cNvSpPr>
          <p:nvPr>
            <p:ph type="sldNum" sz="quarter" idx="12"/>
          </p:nvPr>
        </p:nvSpPr>
        <p:spPr/>
        <p:txBody>
          <a:bodyPr/>
          <a:lstStyle/>
          <a:p>
            <a:fld id="{2066355A-084C-D24E-9AD2-7E4FC41EA627}" type="slidenum">
              <a:rPr lang="en-US" smtClean="0">
                <a:solidFill>
                  <a:prstClr val="black">
                    <a:tint val="75000"/>
                  </a:prstClr>
                </a:solidFill>
                <a:latin typeface="Palatino Linotype"/>
              </a:rPr>
              <a:pPr/>
              <a:t>‹#›</a:t>
            </a:fld>
            <a:endParaRPr lang="en-US">
              <a:solidFill>
                <a:prstClr val="black">
                  <a:tint val="75000"/>
                </a:prstClr>
              </a:solidFill>
              <a:latin typeface="Palatino Linotype"/>
            </a:endParaRPr>
          </a:p>
        </p:txBody>
      </p:sp>
    </p:spTree>
    <p:extLst>
      <p:ext uri="{BB962C8B-B14F-4D97-AF65-F5344CB8AC3E}">
        <p14:creationId xmlns:p14="http://schemas.microsoft.com/office/powerpoint/2010/main" val="324745339"/>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3" y="409575"/>
            <a:ext cx="6016626" cy="1743075"/>
          </a:xfrm>
        </p:spPr>
        <p:txBody>
          <a:bodyPr anchor="b"/>
          <a:lstStyle>
            <a:lvl1pPr algn="l">
              <a:defRPr sz="3000" b="1"/>
            </a:lvl1pPr>
          </a:lstStyle>
          <a:p>
            <a:r>
              <a:rPr lang="en-US"/>
              <a:t>Click to edit Master title style</a:t>
            </a:r>
          </a:p>
        </p:txBody>
      </p:sp>
      <p:sp>
        <p:nvSpPr>
          <p:cNvPr id="3" name="Content Placeholder 2"/>
          <p:cNvSpPr>
            <a:spLocks noGrp="1"/>
          </p:cNvSpPr>
          <p:nvPr>
            <p:ph idx="1"/>
          </p:nvPr>
        </p:nvSpPr>
        <p:spPr>
          <a:xfrm>
            <a:off x="7150100" y="409580"/>
            <a:ext cx="10223501" cy="8779670"/>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914403" y="2152655"/>
            <a:ext cx="6016626" cy="7036595"/>
          </a:xfrm>
        </p:spPr>
        <p:txBody>
          <a:bodyPr/>
          <a:lstStyle>
            <a:lvl1pPr marL="0" indent="0">
              <a:buNone/>
              <a:defRPr sz="2100"/>
            </a:lvl1pPr>
            <a:lvl2pPr marL="685800" indent="0">
              <a:buNone/>
              <a:defRPr sz="1800"/>
            </a:lvl2pPr>
            <a:lvl3pPr marL="1371600" indent="0">
              <a:buNone/>
              <a:defRPr sz="1500"/>
            </a:lvl3pPr>
            <a:lvl4pPr marL="2057400" indent="0">
              <a:buNone/>
              <a:defRPr sz="1350"/>
            </a:lvl4pPr>
            <a:lvl5pPr marL="2743200" indent="0">
              <a:buNone/>
              <a:defRPr sz="1350"/>
            </a:lvl5pPr>
            <a:lvl6pPr marL="3429000" indent="0">
              <a:buNone/>
              <a:defRPr sz="1350"/>
            </a:lvl6pPr>
            <a:lvl7pPr marL="4114800" indent="0">
              <a:buNone/>
              <a:defRPr sz="1350"/>
            </a:lvl7pPr>
            <a:lvl8pPr marL="4800600" indent="0">
              <a:buNone/>
              <a:defRPr sz="1350"/>
            </a:lvl8pPr>
            <a:lvl9pPr marL="5486400" indent="0">
              <a:buNone/>
              <a:defRPr sz="1350"/>
            </a:lvl9pPr>
          </a:lstStyle>
          <a:p>
            <a:pPr lvl="0"/>
            <a:r>
              <a:rPr lang="en-US"/>
              <a:t>Click to edit Master text styles</a:t>
            </a:r>
          </a:p>
        </p:txBody>
      </p:sp>
      <p:sp>
        <p:nvSpPr>
          <p:cNvPr id="5" name="Date Placeholder 4"/>
          <p:cNvSpPr>
            <a:spLocks noGrp="1"/>
          </p:cNvSpPr>
          <p:nvPr>
            <p:ph type="dt" sz="half" idx="10"/>
          </p:nvPr>
        </p:nvSpPr>
        <p:spPr/>
        <p:txBody>
          <a:bodyPr/>
          <a:lstStyle/>
          <a:p>
            <a:fld id="{68C2560D-EC28-3B41-86E8-18F1CE0113B4}" type="datetimeFigureOut">
              <a:rPr lang="en-US" smtClean="0">
                <a:solidFill>
                  <a:prstClr val="black">
                    <a:tint val="75000"/>
                  </a:prstClr>
                </a:solidFill>
                <a:latin typeface="Palatino Linotype"/>
              </a:rPr>
              <a:pPr/>
              <a:t>2/10/25</a:t>
            </a:fld>
            <a:endParaRPr lang="en-US">
              <a:solidFill>
                <a:prstClr val="black">
                  <a:tint val="75000"/>
                </a:prstClr>
              </a:solidFill>
              <a:latin typeface="Palatino Linotype"/>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Palatino Linotype"/>
            </a:endParaRPr>
          </a:p>
        </p:txBody>
      </p:sp>
      <p:sp>
        <p:nvSpPr>
          <p:cNvPr id="7" name="Slide Number Placeholder 6"/>
          <p:cNvSpPr>
            <a:spLocks noGrp="1"/>
          </p:cNvSpPr>
          <p:nvPr>
            <p:ph type="sldNum" sz="quarter" idx="12"/>
          </p:nvPr>
        </p:nvSpPr>
        <p:spPr/>
        <p:txBody>
          <a:bodyPr/>
          <a:lstStyle/>
          <a:p>
            <a:fld id="{2C6B1FF6-39B9-40F5-8B67-33C6354A3D4F}" type="slidenum">
              <a:rPr lang="en-US" smtClean="0">
                <a:solidFill>
                  <a:prstClr val="black">
                    <a:tint val="75000"/>
                  </a:prstClr>
                </a:solidFill>
                <a:latin typeface="Palatino Linotype"/>
              </a:rPr>
              <a:pPr/>
              <a:t>‹#›</a:t>
            </a:fld>
            <a:endParaRPr lang="en-US" dirty="0">
              <a:solidFill>
                <a:srgbClr val="FA8716">
                  <a:shade val="75000"/>
                </a:srgbClr>
              </a:solidFill>
              <a:latin typeface="Palatino Linotype"/>
            </a:endParaRPr>
          </a:p>
        </p:txBody>
      </p:sp>
    </p:spTree>
    <p:extLst>
      <p:ext uri="{BB962C8B-B14F-4D97-AF65-F5344CB8AC3E}">
        <p14:creationId xmlns:p14="http://schemas.microsoft.com/office/powerpoint/2010/main" val="1534153623"/>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584576" y="7200900"/>
            <a:ext cx="10972800" cy="850107"/>
          </a:xfrm>
        </p:spPr>
        <p:txBody>
          <a:bodyPr anchor="b"/>
          <a:lstStyle>
            <a:lvl1pPr algn="l">
              <a:defRPr sz="3000" b="1"/>
            </a:lvl1pPr>
          </a:lstStyle>
          <a:p>
            <a:r>
              <a:rPr lang="en-US"/>
              <a:t>Click to edit Master title style</a:t>
            </a:r>
          </a:p>
        </p:txBody>
      </p:sp>
      <p:sp>
        <p:nvSpPr>
          <p:cNvPr id="3" name="Picture Placeholder 2"/>
          <p:cNvSpPr>
            <a:spLocks noGrp="1"/>
          </p:cNvSpPr>
          <p:nvPr>
            <p:ph type="pic" idx="1"/>
          </p:nvPr>
        </p:nvSpPr>
        <p:spPr>
          <a:xfrm>
            <a:off x="3584576" y="919162"/>
            <a:ext cx="10972800" cy="6172200"/>
          </a:xfrm>
        </p:spPr>
        <p:txBody>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endParaRPr lang="en-US"/>
          </a:p>
        </p:txBody>
      </p:sp>
      <p:sp>
        <p:nvSpPr>
          <p:cNvPr id="4" name="Text Placeholder 3"/>
          <p:cNvSpPr>
            <a:spLocks noGrp="1"/>
          </p:cNvSpPr>
          <p:nvPr>
            <p:ph type="body" sz="half" idx="2"/>
          </p:nvPr>
        </p:nvSpPr>
        <p:spPr>
          <a:xfrm>
            <a:off x="3584576" y="8051007"/>
            <a:ext cx="10972800" cy="1207293"/>
          </a:xfrm>
        </p:spPr>
        <p:txBody>
          <a:bodyPr/>
          <a:lstStyle>
            <a:lvl1pPr marL="0" indent="0">
              <a:buNone/>
              <a:defRPr sz="2100"/>
            </a:lvl1pPr>
            <a:lvl2pPr marL="685800" indent="0">
              <a:buNone/>
              <a:defRPr sz="1800"/>
            </a:lvl2pPr>
            <a:lvl3pPr marL="1371600" indent="0">
              <a:buNone/>
              <a:defRPr sz="1500"/>
            </a:lvl3pPr>
            <a:lvl4pPr marL="2057400" indent="0">
              <a:buNone/>
              <a:defRPr sz="1350"/>
            </a:lvl4pPr>
            <a:lvl5pPr marL="2743200" indent="0">
              <a:buNone/>
              <a:defRPr sz="1350"/>
            </a:lvl5pPr>
            <a:lvl6pPr marL="3429000" indent="0">
              <a:buNone/>
              <a:defRPr sz="1350"/>
            </a:lvl6pPr>
            <a:lvl7pPr marL="4114800" indent="0">
              <a:buNone/>
              <a:defRPr sz="1350"/>
            </a:lvl7pPr>
            <a:lvl8pPr marL="4800600" indent="0">
              <a:buNone/>
              <a:defRPr sz="1350"/>
            </a:lvl8pPr>
            <a:lvl9pPr marL="5486400" indent="0">
              <a:buNone/>
              <a:defRPr sz="1350"/>
            </a:lvl9pPr>
          </a:lstStyle>
          <a:p>
            <a:pPr lvl="0"/>
            <a:r>
              <a:rPr lang="en-US"/>
              <a:t>Click to edit Master text styles</a:t>
            </a:r>
          </a:p>
        </p:txBody>
      </p:sp>
      <p:sp>
        <p:nvSpPr>
          <p:cNvPr id="5" name="Date Placeholder 4"/>
          <p:cNvSpPr>
            <a:spLocks noGrp="1"/>
          </p:cNvSpPr>
          <p:nvPr>
            <p:ph type="dt" sz="half" idx="10"/>
          </p:nvPr>
        </p:nvSpPr>
        <p:spPr/>
        <p:txBody>
          <a:bodyPr/>
          <a:lstStyle/>
          <a:p>
            <a:fld id="{68C2560D-EC28-3B41-86E8-18F1CE0113B4}" type="datetimeFigureOut">
              <a:rPr lang="en-US" smtClean="0">
                <a:solidFill>
                  <a:prstClr val="black">
                    <a:tint val="75000"/>
                  </a:prstClr>
                </a:solidFill>
                <a:latin typeface="Palatino Linotype"/>
              </a:rPr>
              <a:pPr/>
              <a:t>2/10/25</a:t>
            </a:fld>
            <a:endParaRPr lang="en-US">
              <a:solidFill>
                <a:prstClr val="black">
                  <a:tint val="75000"/>
                </a:prstClr>
              </a:solidFill>
              <a:latin typeface="Palatino Linotype"/>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Palatino Linotype"/>
            </a:endParaRPr>
          </a:p>
        </p:txBody>
      </p:sp>
      <p:sp>
        <p:nvSpPr>
          <p:cNvPr id="7" name="Slide Number Placeholder 6"/>
          <p:cNvSpPr>
            <a:spLocks noGrp="1"/>
          </p:cNvSpPr>
          <p:nvPr>
            <p:ph type="sldNum" sz="quarter" idx="12"/>
          </p:nvPr>
        </p:nvSpPr>
        <p:spPr/>
        <p:txBody>
          <a:bodyPr/>
          <a:lstStyle/>
          <a:p>
            <a:fld id="{2066355A-084C-D24E-9AD2-7E4FC41EA627}" type="slidenum">
              <a:rPr lang="en-US" smtClean="0">
                <a:solidFill>
                  <a:prstClr val="black">
                    <a:tint val="75000"/>
                  </a:prstClr>
                </a:solidFill>
                <a:latin typeface="Palatino Linotype"/>
              </a:rPr>
              <a:pPr/>
              <a:t>‹#›</a:t>
            </a:fld>
            <a:endParaRPr lang="en-US">
              <a:solidFill>
                <a:prstClr val="black">
                  <a:tint val="75000"/>
                </a:prstClr>
              </a:solidFill>
              <a:latin typeface="Palatino Linotype"/>
            </a:endParaRPr>
          </a:p>
        </p:txBody>
      </p:sp>
    </p:spTree>
    <p:extLst>
      <p:ext uri="{BB962C8B-B14F-4D97-AF65-F5344CB8AC3E}">
        <p14:creationId xmlns:p14="http://schemas.microsoft.com/office/powerpoint/2010/main" val="2074091035"/>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8C2560D-EC28-3B41-86E8-18F1CE0113B4}" type="datetimeFigureOut">
              <a:rPr lang="en-US" smtClean="0">
                <a:solidFill>
                  <a:prstClr val="black">
                    <a:tint val="75000"/>
                  </a:prstClr>
                </a:solidFill>
                <a:latin typeface="Palatino Linotype"/>
              </a:rPr>
              <a:pPr/>
              <a:t>2/10/25</a:t>
            </a:fld>
            <a:endParaRPr lang="en-US">
              <a:solidFill>
                <a:prstClr val="black">
                  <a:tint val="75000"/>
                </a:prstClr>
              </a:solidFill>
              <a:latin typeface="Palatino Linotype"/>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Palatino Linotype"/>
            </a:endParaRPr>
          </a:p>
        </p:txBody>
      </p:sp>
      <p:sp>
        <p:nvSpPr>
          <p:cNvPr id="6" name="Slide Number Placeholder 5"/>
          <p:cNvSpPr>
            <a:spLocks noGrp="1"/>
          </p:cNvSpPr>
          <p:nvPr>
            <p:ph type="sldNum" sz="quarter" idx="12"/>
          </p:nvPr>
        </p:nvSpPr>
        <p:spPr/>
        <p:txBody>
          <a:bodyPr/>
          <a:lstStyle/>
          <a:p>
            <a:fld id="{2066355A-084C-D24E-9AD2-7E4FC41EA627}" type="slidenum">
              <a:rPr lang="en-US" smtClean="0">
                <a:solidFill>
                  <a:prstClr val="black">
                    <a:tint val="75000"/>
                  </a:prstClr>
                </a:solidFill>
                <a:latin typeface="Palatino Linotype"/>
              </a:rPr>
              <a:pPr/>
              <a:t>‹#›</a:t>
            </a:fld>
            <a:endParaRPr lang="en-US">
              <a:solidFill>
                <a:prstClr val="black">
                  <a:tint val="75000"/>
                </a:prstClr>
              </a:solidFill>
              <a:latin typeface="Palatino Linotype"/>
            </a:endParaRPr>
          </a:p>
        </p:txBody>
      </p:sp>
    </p:spTree>
    <p:extLst>
      <p:ext uri="{BB962C8B-B14F-4D97-AF65-F5344CB8AC3E}">
        <p14:creationId xmlns:p14="http://schemas.microsoft.com/office/powerpoint/2010/main" val="3680542924"/>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258800" y="411962"/>
            <a:ext cx="4114800" cy="877728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0" y="411962"/>
            <a:ext cx="12039600" cy="877728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8C2560D-EC28-3B41-86E8-18F1CE0113B4}" type="datetimeFigureOut">
              <a:rPr lang="en-US" smtClean="0">
                <a:solidFill>
                  <a:prstClr val="black">
                    <a:tint val="75000"/>
                  </a:prstClr>
                </a:solidFill>
                <a:latin typeface="Palatino Linotype"/>
              </a:rPr>
              <a:pPr/>
              <a:t>2/10/25</a:t>
            </a:fld>
            <a:endParaRPr lang="en-US">
              <a:solidFill>
                <a:prstClr val="black">
                  <a:tint val="75000"/>
                </a:prstClr>
              </a:solidFill>
              <a:latin typeface="Palatino Linotype"/>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Palatino Linotype"/>
            </a:endParaRPr>
          </a:p>
        </p:txBody>
      </p:sp>
      <p:sp>
        <p:nvSpPr>
          <p:cNvPr id="6" name="Slide Number Placeholder 5"/>
          <p:cNvSpPr>
            <a:spLocks noGrp="1"/>
          </p:cNvSpPr>
          <p:nvPr>
            <p:ph type="sldNum" sz="quarter" idx="12"/>
          </p:nvPr>
        </p:nvSpPr>
        <p:spPr/>
        <p:txBody>
          <a:bodyPr/>
          <a:lstStyle/>
          <a:p>
            <a:fld id="{2066355A-084C-D24E-9AD2-7E4FC41EA627}" type="slidenum">
              <a:rPr lang="en-US" smtClean="0">
                <a:solidFill>
                  <a:prstClr val="black">
                    <a:tint val="75000"/>
                  </a:prstClr>
                </a:solidFill>
                <a:latin typeface="Palatino Linotype"/>
              </a:rPr>
              <a:pPr/>
              <a:t>‹#›</a:t>
            </a:fld>
            <a:endParaRPr lang="en-US">
              <a:solidFill>
                <a:prstClr val="black">
                  <a:tint val="75000"/>
                </a:prstClr>
              </a:solidFill>
              <a:latin typeface="Palatino Linotype"/>
            </a:endParaRPr>
          </a:p>
        </p:txBody>
      </p:sp>
    </p:spTree>
    <p:extLst>
      <p:ext uri="{BB962C8B-B14F-4D97-AF65-F5344CB8AC3E}">
        <p14:creationId xmlns:p14="http://schemas.microsoft.com/office/powerpoint/2010/main" val="4239013721"/>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71600" y="914400"/>
            <a:ext cx="15544800" cy="1714500"/>
          </a:xfrm>
        </p:spPr>
        <p:txBody>
          <a:bodyPr/>
          <a:lstStyle/>
          <a:p>
            <a:r>
              <a:rPr lang="en-US"/>
              <a:t>Click to edit Master title style</a:t>
            </a:r>
          </a:p>
        </p:txBody>
      </p:sp>
      <p:sp>
        <p:nvSpPr>
          <p:cNvPr id="3" name="Text Placeholder 2"/>
          <p:cNvSpPr>
            <a:spLocks noGrp="1"/>
          </p:cNvSpPr>
          <p:nvPr>
            <p:ph type="body" sz="half" idx="1"/>
          </p:nvPr>
        </p:nvSpPr>
        <p:spPr>
          <a:xfrm>
            <a:off x="1371600" y="2971800"/>
            <a:ext cx="7620000" cy="6172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9296400" y="2971800"/>
            <a:ext cx="7620000" cy="6172200"/>
          </a:xfrm>
        </p:spPr>
        <p:txBody>
          <a:bodyPr/>
          <a:lstStyle/>
          <a:p>
            <a:pPr lvl="0"/>
            <a:endParaRPr lang="en-US" noProof="0"/>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F6D1752-A3F4-C945-98E9-95684C53BC1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207753908"/>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057402"/>
            <a:ext cx="15697200" cy="2890838"/>
          </a:xfrm>
        </p:spPr>
        <p:txBody>
          <a:bodyPr anchor="b">
            <a:noAutofit/>
          </a:bodyPr>
          <a:lstStyle>
            <a:lvl1pPr>
              <a:defRPr sz="8100" cap="all" baseline="0"/>
            </a:lvl1pPr>
          </a:lstStyle>
          <a:p>
            <a:r>
              <a:rPr lang="en-US"/>
              <a:t>Click to edit Master title style</a:t>
            </a:r>
            <a:endParaRPr lang="en-US" dirty="0"/>
          </a:p>
        </p:txBody>
      </p:sp>
      <p:sp>
        <p:nvSpPr>
          <p:cNvPr id="3" name="Subtitle 2"/>
          <p:cNvSpPr>
            <a:spLocks noGrp="1"/>
          </p:cNvSpPr>
          <p:nvPr>
            <p:ph type="subTitle" idx="1"/>
          </p:nvPr>
        </p:nvSpPr>
        <p:spPr>
          <a:xfrm>
            <a:off x="1371600" y="5257800"/>
            <a:ext cx="12801600" cy="2628900"/>
          </a:xfrm>
        </p:spPr>
        <p:txBody>
          <a:bodyPr/>
          <a:lstStyle>
            <a:lvl1pPr marL="0" indent="0" algn="l">
              <a:buNone/>
              <a:defRPr>
                <a:solidFill>
                  <a:schemeClr val="tx1">
                    <a:lumMod val="75000"/>
                    <a:lumOff val="25000"/>
                  </a:schemeClr>
                </a:solidFill>
              </a:defRPr>
            </a:lvl1pPr>
            <a:lvl2pPr marL="685800" indent="0" algn="ctr">
              <a:buNone/>
              <a:defRPr>
                <a:solidFill>
                  <a:schemeClr val="tx1">
                    <a:tint val="75000"/>
                  </a:schemeClr>
                </a:solidFill>
              </a:defRPr>
            </a:lvl2pPr>
            <a:lvl3pPr marL="1371600" indent="0" algn="ctr">
              <a:buNone/>
              <a:defRPr>
                <a:solidFill>
                  <a:schemeClr val="tx1">
                    <a:tint val="75000"/>
                  </a:schemeClr>
                </a:solidFill>
              </a:defRPr>
            </a:lvl3pPr>
            <a:lvl4pPr marL="2057400" indent="0" algn="ctr">
              <a:buNone/>
              <a:defRPr>
                <a:solidFill>
                  <a:schemeClr val="tx1">
                    <a:tint val="75000"/>
                  </a:schemeClr>
                </a:solidFill>
              </a:defRPr>
            </a:lvl4pPr>
            <a:lvl5pPr marL="2743200" indent="0" algn="ctr">
              <a:buNone/>
              <a:defRPr>
                <a:solidFill>
                  <a:schemeClr val="tx1">
                    <a:tint val="75000"/>
                  </a:schemeClr>
                </a:solidFill>
              </a:defRPr>
            </a:lvl5pPr>
            <a:lvl6pPr marL="3429000" indent="0" algn="ctr">
              <a:buNone/>
              <a:defRPr>
                <a:solidFill>
                  <a:schemeClr val="tx1">
                    <a:tint val="75000"/>
                  </a:schemeClr>
                </a:solidFill>
              </a:defRPr>
            </a:lvl6pPr>
            <a:lvl7pPr marL="4114800" indent="0" algn="ctr">
              <a:buNone/>
              <a:defRPr>
                <a:solidFill>
                  <a:schemeClr val="tx1">
                    <a:tint val="75000"/>
                  </a:schemeClr>
                </a:solidFill>
              </a:defRPr>
            </a:lvl7pPr>
            <a:lvl8pPr marL="4800600" indent="0" algn="ctr">
              <a:buNone/>
              <a:defRPr>
                <a:solidFill>
                  <a:schemeClr val="tx1">
                    <a:tint val="75000"/>
                  </a:schemeClr>
                </a:solidFill>
              </a:defRPr>
            </a:lvl8pPr>
            <a:lvl9pPr marL="54864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1588C9A-BF48-C043-89A6-25473F994CCC}" type="datetimeFigureOut">
              <a:rPr lang="en-US" smtClean="0">
                <a:latin typeface="Calibri"/>
              </a:rPr>
              <a:pPr/>
              <a:t>2/10/25</a:t>
            </a:fld>
            <a:endParaRPr lang="en-US" dirty="0">
              <a:latin typeface="Calibri"/>
            </a:endParaRPr>
          </a:p>
        </p:txBody>
      </p:sp>
      <p:sp>
        <p:nvSpPr>
          <p:cNvPr id="5" name="Footer Placeholder 4"/>
          <p:cNvSpPr>
            <a:spLocks noGrp="1"/>
          </p:cNvSpPr>
          <p:nvPr>
            <p:ph type="ftr" sz="quarter" idx="11"/>
          </p:nvPr>
        </p:nvSpPr>
        <p:spPr/>
        <p:txBody>
          <a:bodyPr/>
          <a:lstStyle/>
          <a:p>
            <a:endParaRPr lang="en-US" dirty="0">
              <a:latin typeface="Calibri"/>
            </a:endParaRPr>
          </a:p>
        </p:txBody>
      </p:sp>
      <p:sp>
        <p:nvSpPr>
          <p:cNvPr id="6" name="Slide Number Placeholder 5"/>
          <p:cNvSpPr>
            <a:spLocks noGrp="1"/>
          </p:cNvSpPr>
          <p:nvPr>
            <p:ph type="sldNum" sz="quarter" idx="12"/>
          </p:nvPr>
        </p:nvSpPr>
        <p:spPr/>
        <p:txBody>
          <a:bodyPr/>
          <a:lstStyle/>
          <a:p>
            <a:fld id="{0CFEC368-1D7A-4F81-ABF6-AE0E36BAF64C}" type="slidenum">
              <a:rPr lang="en-US" smtClean="0">
                <a:latin typeface="Calibri"/>
              </a:rPr>
              <a:pPr/>
              <a:t>‹#›</a:t>
            </a:fld>
            <a:endParaRPr lang="en-US" dirty="0">
              <a:latin typeface="Calibri"/>
            </a:endParaRPr>
          </a:p>
        </p:txBody>
      </p:sp>
      <p:cxnSp>
        <p:nvCxnSpPr>
          <p:cNvPr id="8" name="Straight Connector 7"/>
          <p:cNvCxnSpPr/>
          <p:nvPr/>
        </p:nvCxnSpPr>
        <p:spPr>
          <a:xfrm>
            <a:off x="1371600" y="5097780"/>
            <a:ext cx="15697200" cy="2382"/>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12057180"/>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1588C9A-BF48-C043-89A6-25473F994CCC}" type="datetimeFigureOut">
              <a:rPr lang="en-US" smtClean="0">
                <a:latin typeface="Calibri"/>
              </a:rPr>
              <a:pPr/>
              <a:t>2/10/25</a:t>
            </a:fld>
            <a:endParaRPr lang="en-US" dirty="0">
              <a:latin typeface="Calibri"/>
            </a:endParaRPr>
          </a:p>
        </p:txBody>
      </p:sp>
      <p:sp>
        <p:nvSpPr>
          <p:cNvPr id="5" name="Footer Placeholder 4"/>
          <p:cNvSpPr>
            <a:spLocks noGrp="1"/>
          </p:cNvSpPr>
          <p:nvPr>
            <p:ph type="ftr" sz="quarter" idx="11"/>
          </p:nvPr>
        </p:nvSpPr>
        <p:spPr/>
        <p:txBody>
          <a:bodyPr/>
          <a:lstStyle/>
          <a:p>
            <a:endParaRPr lang="en-US" dirty="0">
              <a:latin typeface="Calibri"/>
            </a:endParaRPr>
          </a:p>
        </p:txBody>
      </p:sp>
      <p:sp>
        <p:nvSpPr>
          <p:cNvPr id="6" name="Slide Number Placeholder 5"/>
          <p:cNvSpPr>
            <a:spLocks noGrp="1"/>
          </p:cNvSpPr>
          <p:nvPr>
            <p:ph type="sldNum" sz="quarter" idx="12"/>
          </p:nvPr>
        </p:nvSpPr>
        <p:spPr/>
        <p:txBody>
          <a:bodyPr/>
          <a:lstStyle/>
          <a:p>
            <a:fld id="{001818BA-A255-1346-B17D-7B8C0A8A962F}" type="slidenum">
              <a:rPr lang="en-US" smtClean="0">
                <a:latin typeface="Calibri"/>
              </a:rPr>
              <a:pPr/>
              <a:t>‹#›</a:t>
            </a:fld>
            <a:endParaRPr lang="en-US" dirty="0">
              <a:latin typeface="Calibri"/>
            </a:endParaRPr>
          </a:p>
        </p:txBody>
      </p:sp>
    </p:spTree>
    <p:extLst>
      <p:ext uri="{BB962C8B-B14F-4D97-AF65-F5344CB8AC3E}">
        <p14:creationId xmlns:p14="http://schemas.microsoft.com/office/powerpoint/2010/main" val="541186157"/>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444626" y="3543302"/>
            <a:ext cx="15544800" cy="3300413"/>
          </a:xfrm>
        </p:spPr>
        <p:txBody>
          <a:bodyPr anchor="b">
            <a:normAutofit/>
          </a:bodyPr>
          <a:lstStyle>
            <a:lvl1pPr algn="l">
              <a:defRPr sz="7200" b="0" cap="all"/>
            </a:lvl1pPr>
          </a:lstStyle>
          <a:p>
            <a:r>
              <a:rPr lang="en-US" dirty="0"/>
              <a:t>Click to edit Master title style</a:t>
            </a:r>
          </a:p>
        </p:txBody>
      </p:sp>
      <p:sp>
        <p:nvSpPr>
          <p:cNvPr id="3" name="Text Placeholder 2"/>
          <p:cNvSpPr>
            <a:spLocks noGrp="1"/>
          </p:cNvSpPr>
          <p:nvPr>
            <p:ph type="body" idx="1"/>
          </p:nvPr>
        </p:nvSpPr>
        <p:spPr>
          <a:xfrm>
            <a:off x="1444626" y="6940298"/>
            <a:ext cx="15544800" cy="2250281"/>
          </a:xfrm>
        </p:spPr>
        <p:txBody>
          <a:bodyPr anchor="t">
            <a:normAutofit/>
          </a:bodyPr>
          <a:lstStyle>
            <a:lvl1pPr marL="0" indent="0">
              <a:buNone/>
              <a:defRPr sz="3600">
                <a:solidFill>
                  <a:schemeClr val="tx2"/>
                </a:solidFill>
              </a:defRPr>
            </a:lvl1pPr>
            <a:lvl2pPr marL="685800" indent="0">
              <a:buNone/>
              <a:defRPr sz="2700">
                <a:solidFill>
                  <a:schemeClr val="tx1">
                    <a:tint val="75000"/>
                  </a:schemeClr>
                </a:solidFill>
              </a:defRPr>
            </a:lvl2pPr>
            <a:lvl3pPr marL="1371600" indent="0">
              <a:buNone/>
              <a:defRPr sz="2400">
                <a:solidFill>
                  <a:schemeClr val="tx1">
                    <a:tint val="75000"/>
                  </a:schemeClr>
                </a:solidFill>
              </a:defRPr>
            </a:lvl3pPr>
            <a:lvl4pPr marL="2057400" indent="0">
              <a:buNone/>
              <a:defRPr sz="2100">
                <a:solidFill>
                  <a:schemeClr val="tx1">
                    <a:tint val="75000"/>
                  </a:schemeClr>
                </a:solidFill>
              </a:defRPr>
            </a:lvl4pPr>
            <a:lvl5pPr marL="2743200" indent="0">
              <a:buNone/>
              <a:defRPr sz="2100">
                <a:solidFill>
                  <a:schemeClr val="tx1">
                    <a:tint val="75000"/>
                  </a:schemeClr>
                </a:solidFill>
              </a:defRPr>
            </a:lvl5pPr>
            <a:lvl6pPr marL="3429000" indent="0">
              <a:buNone/>
              <a:defRPr sz="2100">
                <a:solidFill>
                  <a:schemeClr val="tx1">
                    <a:tint val="75000"/>
                  </a:schemeClr>
                </a:solidFill>
              </a:defRPr>
            </a:lvl6pPr>
            <a:lvl7pPr marL="4114800" indent="0">
              <a:buNone/>
              <a:defRPr sz="2100">
                <a:solidFill>
                  <a:schemeClr val="tx1">
                    <a:tint val="75000"/>
                  </a:schemeClr>
                </a:solidFill>
              </a:defRPr>
            </a:lvl7pPr>
            <a:lvl8pPr marL="4800600" indent="0">
              <a:buNone/>
              <a:defRPr sz="2100">
                <a:solidFill>
                  <a:schemeClr val="tx1">
                    <a:tint val="75000"/>
                  </a:schemeClr>
                </a:solidFill>
              </a:defRPr>
            </a:lvl8pPr>
            <a:lvl9pPr marL="5486400" indent="0">
              <a:buNone/>
              <a:defRPr sz="21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1588C9A-BF48-C043-89A6-25473F994CCC}" type="datetimeFigureOut">
              <a:rPr lang="en-US" smtClean="0">
                <a:latin typeface="Calibri"/>
              </a:rPr>
              <a:pPr/>
              <a:t>2/10/25</a:t>
            </a:fld>
            <a:endParaRPr lang="en-US" dirty="0">
              <a:latin typeface="Calibri"/>
            </a:endParaRPr>
          </a:p>
        </p:txBody>
      </p:sp>
      <p:sp>
        <p:nvSpPr>
          <p:cNvPr id="5" name="Footer Placeholder 4"/>
          <p:cNvSpPr>
            <a:spLocks noGrp="1"/>
          </p:cNvSpPr>
          <p:nvPr>
            <p:ph type="ftr" sz="quarter" idx="11"/>
          </p:nvPr>
        </p:nvSpPr>
        <p:spPr/>
        <p:txBody>
          <a:bodyPr/>
          <a:lstStyle/>
          <a:p>
            <a:endParaRPr lang="en-US" dirty="0">
              <a:latin typeface="Calibri"/>
            </a:endParaRPr>
          </a:p>
        </p:txBody>
      </p:sp>
      <p:sp>
        <p:nvSpPr>
          <p:cNvPr id="6" name="Slide Number Placeholder 5"/>
          <p:cNvSpPr>
            <a:spLocks noGrp="1"/>
          </p:cNvSpPr>
          <p:nvPr>
            <p:ph type="sldNum" sz="quarter" idx="12"/>
          </p:nvPr>
        </p:nvSpPr>
        <p:spPr/>
        <p:txBody>
          <a:bodyPr/>
          <a:lstStyle/>
          <a:p>
            <a:fld id="{001818BA-A255-1346-B17D-7B8C0A8A962F}" type="slidenum">
              <a:rPr lang="en-US" smtClean="0">
                <a:latin typeface="Calibri"/>
              </a:rPr>
              <a:pPr/>
              <a:t>‹#›</a:t>
            </a:fld>
            <a:endParaRPr lang="en-US" dirty="0">
              <a:latin typeface="Calibri"/>
            </a:endParaRPr>
          </a:p>
        </p:txBody>
      </p:sp>
      <p:cxnSp>
        <p:nvCxnSpPr>
          <p:cNvPr id="7" name="Straight Connector 6"/>
          <p:cNvCxnSpPr/>
          <p:nvPr/>
        </p:nvCxnSpPr>
        <p:spPr>
          <a:xfrm>
            <a:off x="1463040" y="6899148"/>
            <a:ext cx="15697200" cy="2382"/>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5357807"/>
      </p:ext>
    </p:extLst>
  </p:cSld>
  <p:clrMapOvr>
    <a:overrideClrMapping bg1="dk1" tx1="lt1" bg2="dk2" tx2="lt2" accent1="accent1" accent2="accent2" accent3="accent3" accent4="accent4" accent5="accent5" accent6="accent6" hlink="hlink" folHlink="folHlink"/>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914400" y="2510028"/>
            <a:ext cx="8077200" cy="7077456"/>
          </a:xfrm>
        </p:spPr>
        <p:txBody>
          <a:bodyPr/>
          <a:lstStyle>
            <a:lvl1pPr>
              <a:defRPr sz="4200"/>
            </a:lvl1pPr>
            <a:lvl2pPr>
              <a:defRPr sz="3600"/>
            </a:lvl2pPr>
            <a:lvl3pPr>
              <a:defRPr sz="30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9296400" y="2510028"/>
            <a:ext cx="8077200" cy="7077456"/>
          </a:xfrm>
        </p:spPr>
        <p:txBody>
          <a:bodyPr/>
          <a:lstStyle>
            <a:lvl1pPr>
              <a:defRPr sz="4200"/>
            </a:lvl1pPr>
            <a:lvl2pPr>
              <a:defRPr sz="3600"/>
            </a:lvl2pPr>
            <a:lvl3pPr>
              <a:defRPr sz="30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1588C9A-BF48-C043-89A6-25473F994CCC}" type="datetimeFigureOut">
              <a:rPr lang="en-US" smtClean="0">
                <a:latin typeface="Calibri"/>
              </a:rPr>
              <a:pPr/>
              <a:t>2/10/25</a:t>
            </a:fld>
            <a:endParaRPr lang="en-US" dirty="0">
              <a:latin typeface="Calibri"/>
            </a:endParaRPr>
          </a:p>
        </p:txBody>
      </p:sp>
      <p:sp>
        <p:nvSpPr>
          <p:cNvPr id="6" name="Footer Placeholder 5"/>
          <p:cNvSpPr>
            <a:spLocks noGrp="1"/>
          </p:cNvSpPr>
          <p:nvPr>
            <p:ph type="ftr" sz="quarter" idx="11"/>
          </p:nvPr>
        </p:nvSpPr>
        <p:spPr/>
        <p:txBody>
          <a:bodyPr/>
          <a:lstStyle/>
          <a:p>
            <a:endParaRPr lang="en-US" dirty="0">
              <a:latin typeface="Calibri"/>
            </a:endParaRPr>
          </a:p>
        </p:txBody>
      </p:sp>
      <p:sp>
        <p:nvSpPr>
          <p:cNvPr id="7" name="Slide Number Placeholder 6"/>
          <p:cNvSpPr>
            <a:spLocks noGrp="1"/>
          </p:cNvSpPr>
          <p:nvPr>
            <p:ph type="sldNum" sz="quarter" idx="12"/>
          </p:nvPr>
        </p:nvSpPr>
        <p:spPr/>
        <p:txBody>
          <a:bodyPr/>
          <a:lstStyle/>
          <a:p>
            <a:fld id="{001818BA-A255-1346-B17D-7B8C0A8A962F}" type="slidenum">
              <a:rPr lang="en-US" smtClean="0">
                <a:latin typeface="Calibri"/>
              </a:rPr>
              <a:pPr/>
              <a:t>‹#›</a:t>
            </a:fld>
            <a:endParaRPr lang="en-US" dirty="0">
              <a:latin typeface="Calibri"/>
            </a:endParaRPr>
          </a:p>
        </p:txBody>
      </p:sp>
    </p:spTree>
    <p:extLst>
      <p:ext uri="{BB962C8B-B14F-4D97-AF65-F5344CB8AC3E}">
        <p14:creationId xmlns:p14="http://schemas.microsoft.com/office/powerpoint/2010/main" val="16377826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4.xml"/><Relationship Id="rId13" Type="http://schemas.openxmlformats.org/officeDocument/2006/relationships/theme" Target="../theme/theme10.xml"/><Relationship Id="rId3" Type="http://schemas.openxmlformats.org/officeDocument/2006/relationships/slideLayout" Target="../slideLayouts/slideLayout109.xml"/><Relationship Id="rId7" Type="http://schemas.openxmlformats.org/officeDocument/2006/relationships/slideLayout" Target="../slideLayouts/slideLayout113.xml"/><Relationship Id="rId12" Type="http://schemas.openxmlformats.org/officeDocument/2006/relationships/slideLayout" Target="../slideLayouts/slideLayout118.xml"/><Relationship Id="rId2" Type="http://schemas.openxmlformats.org/officeDocument/2006/relationships/slideLayout" Target="../slideLayouts/slideLayout108.xml"/><Relationship Id="rId1" Type="http://schemas.openxmlformats.org/officeDocument/2006/relationships/slideLayout" Target="../slideLayouts/slideLayout107.xml"/><Relationship Id="rId6" Type="http://schemas.openxmlformats.org/officeDocument/2006/relationships/slideLayout" Target="../slideLayouts/slideLayout112.xml"/><Relationship Id="rId11" Type="http://schemas.openxmlformats.org/officeDocument/2006/relationships/slideLayout" Target="../slideLayouts/slideLayout117.xml"/><Relationship Id="rId5" Type="http://schemas.openxmlformats.org/officeDocument/2006/relationships/slideLayout" Target="../slideLayouts/slideLayout111.xml"/><Relationship Id="rId10" Type="http://schemas.openxmlformats.org/officeDocument/2006/relationships/slideLayout" Target="../slideLayouts/slideLayout116.xml"/><Relationship Id="rId4" Type="http://schemas.openxmlformats.org/officeDocument/2006/relationships/slideLayout" Target="../slideLayouts/slideLayout110.xml"/><Relationship Id="rId9" Type="http://schemas.openxmlformats.org/officeDocument/2006/relationships/slideLayout" Target="../slideLayouts/slideLayout115.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6.xml"/><Relationship Id="rId13" Type="http://schemas.openxmlformats.org/officeDocument/2006/relationships/slideLayout" Target="../slideLayouts/slideLayout131.xml"/><Relationship Id="rId18" Type="http://schemas.openxmlformats.org/officeDocument/2006/relationships/theme" Target="../theme/theme11.xml"/><Relationship Id="rId3" Type="http://schemas.openxmlformats.org/officeDocument/2006/relationships/slideLayout" Target="../slideLayouts/slideLayout121.xml"/><Relationship Id="rId7" Type="http://schemas.openxmlformats.org/officeDocument/2006/relationships/slideLayout" Target="../slideLayouts/slideLayout125.xml"/><Relationship Id="rId12" Type="http://schemas.openxmlformats.org/officeDocument/2006/relationships/slideLayout" Target="../slideLayouts/slideLayout130.xml"/><Relationship Id="rId17" Type="http://schemas.openxmlformats.org/officeDocument/2006/relationships/slideLayout" Target="../slideLayouts/slideLayout135.xml"/><Relationship Id="rId2" Type="http://schemas.openxmlformats.org/officeDocument/2006/relationships/slideLayout" Target="../slideLayouts/slideLayout120.xml"/><Relationship Id="rId16" Type="http://schemas.openxmlformats.org/officeDocument/2006/relationships/slideLayout" Target="../slideLayouts/slideLayout134.xml"/><Relationship Id="rId1" Type="http://schemas.openxmlformats.org/officeDocument/2006/relationships/slideLayout" Target="../slideLayouts/slideLayout119.xml"/><Relationship Id="rId6" Type="http://schemas.openxmlformats.org/officeDocument/2006/relationships/slideLayout" Target="../slideLayouts/slideLayout124.xml"/><Relationship Id="rId11" Type="http://schemas.openxmlformats.org/officeDocument/2006/relationships/slideLayout" Target="../slideLayouts/slideLayout129.xml"/><Relationship Id="rId5" Type="http://schemas.openxmlformats.org/officeDocument/2006/relationships/slideLayout" Target="../slideLayouts/slideLayout123.xml"/><Relationship Id="rId15" Type="http://schemas.openxmlformats.org/officeDocument/2006/relationships/slideLayout" Target="../slideLayouts/slideLayout133.xml"/><Relationship Id="rId10" Type="http://schemas.openxmlformats.org/officeDocument/2006/relationships/slideLayout" Target="../slideLayouts/slideLayout128.xml"/><Relationship Id="rId4" Type="http://schemas.openxmlformats.org/officeDocument/2006/relationships/slideLayout" Target="../slideLayouts/slideLayout122.xml"/><Relationship Id="rId9" Type="http://schemas.openxmlformats.org/officeDocument/2006/relationships/slideLayout" Target="../slideLayouts/slideLayout127.xml"/><Relationship Id="rId14" Type="http://schemas.openxmlformats.org/officeDocument/2006/relationships/slideLayout" Target="../slideLayouts/slideLayout132.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43.xml"/><Relationship Id="rId13" Type="http://schemas.openxmlformats.org/officeDocument/2006/relationships/slideLayout" Target="../slideLayouts/slideLayout148.xml"/><Relationship Id="rId3" Type="http://schemas.openxmlformats.org/officeDocument/2006/relationships/slideLayout" Target="../slideLayouts/slideLayout138.xml"/><Relationship Id="rId7" Type="http://schemas.openxmlformats.org/officeDocument/2006/relationships/slideLayout" Target="../slideLayouts/slideLayout142.xml"/><Relationship Id="rId12" Type="http://schemas.openxmlformats.org/officeDocument/2006/relationships/slideLayout" Target="../slideLayouts/slideLayout147.xml"/><Relationship Id="rId2" Type="http://schemas.openxmlformats.org/officeDocument/2006/relationships/slideLayout" Target="../slideLayouts/slideLayout137.xml"/><Relationship Id="rId16" Type="http://schemas.openxmlformats.org/officeDocument/2006/relationships/theme" Target="../theme/theme12.xml"/><Relationship Id="rId1" Type="http://schemas.openxmlformats.org/officeDocument/2006/relationships/slideLayout" Target="../slideLayouts/slideLayout136.xml"/><Relationship Id="rId6" Type="http://schemas.openxmlformats.org/officeDocument/2006/relationships/slideLayout" Target="../slideLayouts/slideLayout141.xml"/><Relationship Id="rId11" Type="http://schemas.openxmlformats.org/officeDocument/2006/relationships/slideLayout" Target="../slideLayouts/slideLayout146.xml"/><Relationship Id="rId5" Type="http://schemas.openxmlformats.org/officeDocument/2006/relationships/slideLayout" Target="../slideLayouts/slideLayout140.xml"/><Relationship Id="rId15" Type="http://schemas.openxmlformats.org/officeDocument/2006/relationships/slideLayout" Target="../slideLayouts/slideLayout150.xml"/><Relationship Id="rId10" Type="http://schemas.openxmlformats.org/officeDocument/2006/relationships/slideLayout" Target="../slideLayouts/slideLayout145.xml"/><Relationship Id="rId4" Type="http://schemas.openxmlformats.org/officeDocument/2006/relationships/slideLayout" Target="../slideLayouts/slideLayout139.xml"/><Relationship Id="rId9" Type="http://schemas.openxmlformats.org/officeDocument/2006/relationships/slideLayout" Target="../slideLayouts/slideLayout144.xml"/><Relationship Id="rId14" Type="http://schemas.openxmlformats.org/officeDocument/2006/relationships/slideLayout" Target="../slideLayouts/slideLayout149.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58.xml"/><Relationship Id="rId13" Type="http://schemas.openxmlformats.org/officeDocument/2006/relationships/slideLayout" Target="../slideLayouts/slideLayout163.xml"/><Relationship Id="rId18" Type="http://schemas.openxmlformats.org/officeDocument/2006/relationships/theme" Target="../theme/theme13.xml"/><Relationship Id="rId3" Type="http://schemas.openxmlformats.org/officeDocument/2006/relationships/slideLayout" Target="../slideLayouts/slideLayout153.xml"/><Relationship Id="rId7" Type="http://schemas.openxmlformats.org/officeDocument/2006/relationships/slideLayout" Target="../slideLayouts/slideLayout157.xml"/><Relationship Id="rId12" Type="http://schemas.openxmlformats.org/officeDocument/2006/relationships/slideLayout" Target="../slideLayouts/slideLayout162.xml"/><Relationship Id="rId17" Type="http://schemas.openxmlformats.org/officeDocument/2006/relationships/slideLayout" Target="../slideLayouts/slideLayout167.xml"/><Relationship Id="rId2" Type="http://schemas.openxmlformats.org/officeDocument/2006/relationships/slideLayout" Target="../slideLayouts/slideLayout152.xml"/><Relationship Id="rId16" Type="http://schemas.openxmlformats.org/officeDocument/2006/relationships/slideLayout" Target="../slideLayouts/slideLayout166.xml"/><Relationship Id="rId1" Type="http://schemas.openxmlformats.org/officeDocument/2006/relationships/slideLayout" Target="../slideLayouts/slideLayout151.xml"/><Relationship Id="rId6" Type="http://schemas.openxmlformats.org/officeDocument/2006/relationships/slideLayout" Target="../slideLayouts/slideLayout156.xml"/><Relationship Id="rId11" Type="http://schemas.openxmlformats.org/officeDocument/2006/relationships/slideLayout" Target="../slideLayouts/slideLayout161.xml"/><Relationship Id="rId5" Type="http://schemas.openxmlformats.org/officeDocument/2006/relationships/slideLayout" Target="../slideLayouts/slideLayout155.xml"/><Relationship Id="rId15" Type="http://schemas.openxmlformats.org/officeDocument/2006/relationships/slideLayout" Target="../slideLayouts/slideLayout165.xml"/><Relationship Id="rId10" Type="http://schemas.openxmlformats.org/officeDocument/2006/relationships/slideLayout" Target="../slideLayouts/slideLayout160.xml"/><Relationship Id="rId4" Type="http://schemas.openxmlformats.org/officeDocument/2006/relationships/slideLayout" Target="../slideLayouts/slideLayout154.xml"/><Relationship Id="rId9" Type="http://schemas.openxmlformats.org/officeDocument/2006/relationships/slideLayout" Target="../slideLayouts/slideLayout159.xml"/><Relationship Id="rId14" Type="http://schemas.openxmlformats.org/officeDocument/2006/relationships/slideLayout" Target="../slideLayouts/slideLayout16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theme" Target="../theme/theme3.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7.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theme" Target="../theme/theme4.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8.xml"/><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theme" Target="../theme/theme5.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0" Type="http://schemas.openxmlformats.org/officeDocument/2006/relationships/slideLayout" Target="../slideLayouts/slideLayout50.xml"/><Relationship Id="rId4" Type="http://schemas.openxmlformats.org/officeDocument/2006/relationships/slideLayout" Target="../slideLayouts/slideLayout44.xml"/><Relationship Id="rId9" Type="http://schemas.openxmlformats.org/officeDocument/2006/relationships/slideLayout" Target="../slideLayouts/slideLayout49.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9.xml"/><Relationship Id="rId13" Type="http://schemas.openxmlformats.org/officeDocument/2006/relationships/slideLayout" Target="../slideLayouts/slideLayout64.xml"/><Relationship Id="rId18" Type="http://schemas.openxmlformats.org/officeDocument/2006/relationships/theme" Target="../theme/theme6.xml"/><Relationship Id="rId3" Type="http://schemas.openxmlformats.org/officeDocument/2006/relationships/slideLayout" Target="../slideLayouts/slideLayout54.xml"/><Relationship Id="rId7" Type="http://schemas.openxmlformats.org/officeDocument/2006/relationships/slideLayout" Target="../slideLayouts/slideLayout58.xml"/><Relationship Id="rId12" Type="http://schemas.openxmlformats.org/officeDocument/2006/relationships/slideLayout" Target="../slideLayouts/slideLayout63.xml"/><Relationship Id="rId17" Type="http://schemas.openxmlformats.org/officeDocument/2006/relationships/slideLayout" Target="../slideLayouts/slideLayout68.xml"/><Relationship Id="rId2" Type="http://schemas.openxmlformats.org/officeDocument/2006/relationships/slideLayout" Target="../slideLayouts/slideLayout53.xml"/><Relationship Id="rId16" Type="http://schemas.openxmlformats.org/officeDocument/2006/relationships/slideLayout" Target="../slideLayouts/slideLayout67.xml"/><Relationship Id="rId1" Type="http://schemas.openxmlformats.org/officeDocument/2006/relationships/slideLayout" Target="../slideLayouts/slideLayout52.xml"/><Relationship Id="rId6" Type="http://schemas.openxmlformats.org/officeDocument/2006/relationships/slideLayout" Target="../slideLayouts/slideLayout57.xml"/><Relationship Id="rId11" Type="http://schemas.openxmlformats.org/officeDocument/2006/relationships/slideLayout" Target="../slideLayouts/slideLayout62.xml"/><Relationship Id="rId5" Type="http://schemas.openxmlformats.org/officeDocument/2006/relationships/slideLayout" Target="../slideLayouts/slideLayout56.xml"/><Relationship Id="rId15" Type="http://schemas.openxmlformats.org/officeDocument/2006/relationships/slideLayout" Target="../slideLayouts/slideLayout66.xml"/><Relationship Id="rId10" Type="http://schemas.openxmlformats.org/officeDocument/2006/relationships/slideLayout" Target="../slideLayouts/slideLayout61.xml"/><Relationship Id="rId4" Type="http://schemas.openxmlformats.org/officeDocument/2006/relationships/slideLayout" Target="../slideLayouts/slideLayout55.xml"/><Relationship Id="rId9" Type="http://schemas.openxmlformats.org/officeDocument/2006/relationships/slideLayout" Target="../slideLayouts/slideLayout60.xml"/><Relationship Id="rId14" Type="http://schemas.openxmlformats.org/officeDocument/2006/relationships/slideLayout" Target="../slideLayouts/slideLayout65.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6.xml"/><Relationship Id="rId13" Type="http://schemas.openxmlformats.org/officeDocument/2006/relationships/slideLayout" Target="../slideLayouts/slideLayout81.xml"/><Relationship Id="rId3" Type="http://schemas.openxmlformats.org/officeDocument/2006/relationships/slideLayout" Target="../slideLayouts/slideLayout71.xml"/><Relationship Id="rId7" Type="http://schemas.openxmlformats.org/officeDocument/2006/relationships/slideLayout" Target="../slideLayouts/slideLayout75.xml"/><Relationship Id="rId12" Type="http://schemas.openxmlformats.org/officeDocument/2006/relationships/slideLayout" Target="../slideLayouts/slideLayout80.xml"/><Relationship Id="rId2" Type="http://schemas.openxmlformats.org/officeDocument/2006/relationships/slideLayout" Target="../slideLayouts/slideLayout70.xml"/><Relationship Id="rId16" Type="http://schemas.openxmlformats.org/officeDocument/2006/relationships/theme" Target="../theme/theme7.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5" Type="http://schemas.openxmlformats.org/officeDocument/2006/relationships/slideLayout" Target="../slideLayouts/slideLayout73.xml"/><Relationship Id="rId15" Type="http://schemas.openxmlformats.org/officeDocument/2006/relationships/slideLayout" Target="../slideLayouts/slideLayout83.xml"/><Relationship Id="rId10" Type="http://schemas.openxmlformats.org/officeDocument/2006/relationships/slideLayout" Target="../slideLayouts/slideLayout78.xml"/><Relationship Id="rId4" Type="http://schemas.openxmlformats.org/officeDocument/2006/relationships/slideLayout" Target="../slideLayouts/slideLayout72.xml"/><Relationship Id="rId9" Type="http://schemas.openxmlformats.org/officeDocument/2006/relationships/slideLayout" Target="../slideLayouts/slideLayout77.xml"/><Relationship Id="rId14" Type="http://schemas.openxmlformats.org/officeDocument/2006/relationships/slideLayout" Target="../slideLayouts/slideLayout82.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1.xml"/><Relationship Id="rId13" Type="http://schemas.openxmlformats.org/officeDocument/2006/relationships/theme" Target="../theme/theme8.xml"/><Relationship Id="rId3" Type="http://schemas.openxmlformats.org/officeDocument/2006/relationships/slideLayout" Target="../slideLayouts/slideLayout86.xml"/><Relationship Id="rId7" Type="http://schemas.openxmlformats.org/officeDocument/2006/relationships/slideLayout" Target="../slideLayouts/slideLayout90.xml"/><Relationship Id="rId12" Type="http://schemas.openxmlformats.org/officeDocument/2006/relationships/slideLayout" Target="../slideLayouts/slideLayout95.xml"/><Relationship Id="rId2" Type="http://schemas.openxmlformats.org/officeDocument/2006/relationships/slideLayout" Target="../slideLayouts/slideLayout85.xml"/><Relationship Id="rId1" Type="http://schemas.openxmlformats.org/officeDocument/2006/relationships/slideLayout" Target="../slideLayouts/slideLayout84.xml"/><Relationship Id="rId6" Type="http://schemas.openxmlformats.org/officeDocument/2006/relationships/slideLayout" Target="../slideLayouts/slideLayout89.xml"/><Relationship Id="rId11" Type="http://schemas.openxmlformats.org/officeDocument/2006/relationships/slideLayout" Target="../slideLayouts/slideLayout94.xml"/><Relationship Id="rId5" Type="http://schemas.openxmlformats.org/officeDocument/2006/relationships/slideLayout" Target="../slideLayouts/slideLayout88.xml"/><Relationship Id="rId10" Type="http://schemas.openxmlformats.org/officeDocument/2006/relationships/slideLayout" Target="../slideLayouts/slideLayout93.xml"/><Relationship Id="rId4" Type="http://schemas.openxmlformats.org/officeDocument/2006/relationships/slideLayout" Target="../slideLayouts/slideLayout87.xml"/><Relationship Id="rId9" Type="http://schemas.openxmlformats.org/officeDocument/2006/relationships/slideLayout" Target="../slideLayouts/slideLayout92.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3.xml"/><Relationship Id="rId3" Type="http://schemas.openxmlformats.org/officeDocument/2006/relationships/slideLayout" Target="../slideLayouts/slideLayout98.xml"/><Relationship Id="rId7" Type="http://schemas.openxmlformats.org/officeDocument/2006/relationships/slideLayout" Target="../slideLayouts/slideLayout102.xml"/><Relationship Id="rId12" Type="http://schemas.openxmlformats.org/officeDocument/2006/relationships/theme" Target="../theme/theme9.xml"/><Relationship Id="rId2" Type="http://schemas.openxmlformats.org/officeDocument/2006/relationships/slideLayout" Target="../slideLayouts/slideLayout97.xml"/><Relationship Id="rId1" Type="http://schemas.openxmlformats.org/officeDocument/2006/relationships/slideLayout" Target="../slideLayouts/slideLayout96.xml"/><Relationship Id="rId6" Type="http://schemas.openxmlformats.org/officeDocument/2006/relationships/slideLayout" Target="../slideLayouts/slideLayout101.xml"/><Relationship Id="rId11" Type="http://schemas.openxmlformats.org/officeDocument/2006/relationships/slideLayout" Target="../slideLayouts/slideLayout106.xml"/><Relationship Id="rId5" Type="http://schemas.openxmlformats.org/officeDocument/2006/relationships/slideLayout" Target="../slideLayouts/slideLayout100.xml"/><Relationship Id="rId10" Type="http://schemas.openxmlformats.org/officeDocument/2006/relationships/slideLayout" Target="../slideLayouts/slideLayout105.xml"/><Relationship Id="rId4" Type="http://schemas.openxmlformats.org/officeDocument/2006/relationships/slideLayout" Target="../slideLayouts/slideLayout99.xml"/><Relationship Id="rId9" Type="http://schemas.openxmlformats.org/officeDocument/2006/relationships/slideLayout" Target="../slideLayouts/slideLayout10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49" r:id="rId2"/>
    <p:sldLayoutId id="2147483660" r:id="rId3"/>
    <p:sldLayoutId id="2147483656" r:id="rId4"/>
    <p:sldLayoutId id="2147483657" r:id="rId5"/>
    <p:sldLayoutId id="2147483658" r:id="rId6"/>
    <p:sldLayoutId id="2147483659" r:id="rId7"/>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7300" y="547688"/>
            <a:ext cx="15773400" cy="1988345"/>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57300" y="2738437"/>
            <a:ext cx="15773400" cy="652700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257300" y="9534526"/>
            <a:ext cx="4114800" cy="547688"/>
          </a:xfrm>
          <a:prstGeom prst="rect">
            <a:avLst/>
          </a:prstGeom>
        </p:spPr>
        <p:txBody>
          <a:bodyPr vert="horz" lIns="91440" tIns="45720" rIns="91440" bIns="45720" rtlCol="0" anchor="ctr"/>
          <a:lstStyle>
            <a:lvl1pPr algn="l">
              <a:defRPr sz="1800">
                <a:solidFill>
                  <a:schemeClr val="tx1">
                    <a:tint val="75000"/>
                  </a:schemeClr>
                </a:solidFill>
              </a:defRPr>
            </a:lvl1pPr>
          </a:lstStyle>
          <a:p>
            <a:fld id="{A92475A3-7FAD-7347-BA1D-5386206D3CBC}" type="datetimeFigureOut">
              <a:rPr lang="en-US" smtClean="0"/>
              <a:t>2/10/25</a:t>
            </a:fld>
            <a:endParaRPr lang="en-US"/>
          </a:p>
        </p:txBody>
      </p:sp>
      <p:sp>
        <p:nvSpPr>
          <p:cNvPr id="5" name="Footer Placeholder 4"/>
          <p:cNvSpPr>
            <a:spLocks noGrp="1"/>
          </p:cNvSpPr>
          <p:nvPr>
            <p:ph type="ftr" sz="quarter" idx="3"/>
          </p:nvPr>
        </p:nvSpPr>
        <p:spPr>
          <a:xfrm>
            <a:off x="6057900" y="9534526"/>
            <a:ext cx="6172200" cy="547688"/>
          </a:xfrm>
          <a:prstGeom prst="rect">
            <a:avLst/>
          </a:prstGeom>
        </p:spPr>
        <p:txBody>
          <a:bodyPr vert="horz" lIns="91440" tIns="45720" rIns="91440" bIns="45720" rtlCol="0" anchor="ctr"/>
          <a:lstStyle>
            <a:lvl1pPr algn="ctr">
              <a:defRPr sz="1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2915900" y="9534526"/>
            <a:ext cx="4114800" cy="547688"/>
          </a:xfrm>
          <a:prstGeom prst="rect">
            <a:avLst/>
          </a:prstGeom>
        </p:spPr>
        <p:txBody>
          <a:bodyPr vert="horz" lIns="91440" tIns="45720" rIns="91440" bIns="45720" rtlCol="0" anchor="ctr"/>
          <a:lstStyle>
            <a:lvl1pPr algn="r">
              <a:defRPr sz="1800">
                <a:solidFill>
                  <a:schemeClr val="tx1">
                    <a:tint val="75000"/>
                  </a:schemeClr>
                </a:solidFill>
              </a:defRPr>
            </a:lvl1pPr>
          </a:lstStyle>
          <a:p>
            <a:fld id="{9F799F59-D26F-F046-9303-A627DC939BF0}" type="slidenum">
              <a:rPr lang="en-US" smtClean="0"/>
              <a:t>‹#›</a:t>
            </a:fld>
            <a:endParaRPr lang="en-US"/>
          </a:p>
        </p:txBody>
      </p:sp>
    </p:spTree>
    <p:extLst>
      <p:ext uri="{BB962C8B-B14F-4D97-AF65-F5344CB8AC3E}">
        <p14:creationId xmlns:p14="http://schemas.microsoft.com/office/powerpoint/2010/main" val="1964389038"/>
      </p:ext>
    </p:extLst>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 id="2147483816" r:id="rId12"/>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bwMode="auto">
          <a:xfrm>
            <a:off x="1371600" y="914400"/>
            <a:ext cx="15544800" cy="17145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64515" name="Rectangle 3"/>
          <p:cNvSpPr>
            <a:spLocks noGrp="1" noChangeArrowheads="1"/>
          </p:cNvSpPr>
          <p:nvPr>
            <p:ph type="body" idx="1"/>
          </p:nvPr>
        </p:nvSpPr>
        <p:spPr bwMode="auto">
          <a:xfrm>
            <a:off x="1371600" y="2971800"/>
            <a:ext cx="15544800" cy="6172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4516" name="Rectangle 4"/>
          <p:cNvSpPr>
            <a:spLocks noGrp="1" noChangeArrowheads="1"/>
          </p:cNvSpPr>
          <p:nvPr>
            <p:ph type="dt" sz="half" idx="2"/>
          </p:nvPr>
        </p:nvSpPr>
        <p:spPr bwMode="auto">
          <a:xfrm>
            <a:off x="1371600" y="9372600"/>
            <a:ext cx="3810000" cy="685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defRPr sz="2100">
                <a:ea typeface="+mn-ea"/>
                <a:cs typeface="+mn-cs"/>
              </a:defRPr>
            </a:lvl1pPr>
          </a:lstStyle>
          <a:p>
            <a:pPr defTabSz="1371600" eaLnBrk="0" fontAlgn="base" hangingPunct="0">
              <a:spcBef>
                <a:spcPct val="0"/>
              </a:spcBef>
              <a:spcAft>
                <a:spcPct val="0"/>
              </a:spcAft>
            </a:pPr>
            <a:endParaRPr lang="en-US">
              <a:solidFill>
                <a:srgbClr val="000000"/>
              </a:solidFill>
            </a:endParaRPr>
          </a:p>
        </p:txBody>
      </p:sp>
      <p:sp>
        <p:nvSpPr>
          <p:cNvPr id="64517" name="Rectangle 5"/>
          <p:cNvSpPr>
            <a:spLocks noGrp="1" noChangeArrowheads="1"/>
          </p:cNvSpPr>
          <p:nvPr>
            <p:ph type="ftr" sz="quarter" idx="3"/>
          </p:nvPr>
        </p:nvSpPr>
        <p:spPr bwMode="auto">
          <a:xfrm>
            <a:off x="6248400" y="9372600"/>
            <a:ext cx="5791200" cy="685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lgn="ctr">
              <a:defRPr sz="2100">
                <a:ea typeface="+mn-ea"/>
                <a:cs typeface="+mn-cs"/>
              </a:defRPr>
            </a:lvl1pPr>
          </a:lstStyle>
          <a:p>
            <a:pPr defTabSz="1371600" eaLnBrk="0" fontAlgn="base" hangingPunct="0">
              <a:spcBef>
                <a:spcPct val="0"/>
              </a:spcBef>
              <a:spcAft>
                <a:spcPct val="0"/>
              </a:spcAft>
            </a:pPr>
            <a:endParaRPr lang="en-US">
              <a:solidFill>
                <a:srgbClr val="000000"/>
              </a:solidFill>
            </a:endParaRPr>
          </a:p>
        </p:txBody>
      </p:sp>
      <p:sp>
        <p:nvSpPr>
          <p:cNvPr id="64518" name="Rectangle 6"/>
          <p:cNvSpPr>
            <a:spLocks noGrp="1" noChangeArrowheads="1"/>
          </p:cNvSpPr>
          <p:nvPr>
            <p:ph type="sldNum" sz="quarter" idx="4"/>
          </p:nvPr>
        </p:nvSpPr>
        <p:spPr bwMode="auto">
          <a:xfrm>
            <a:off x="13106400" y="9372600"/>
            <a:ext cx="3810000" cy="685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lgn="r">
              <a:defRPr sz="2100">
                <a:ea typeface="+mn-ea"/>
                <a:cs typeface="+mn-cs"/>
              </a:defRPr>
            </a:lvl1pPr>
          </a:lstStyle>
          <a:p>
            <a:pPr defTabSz="1371600" eaLnBrk="0" fontAlgn="base" hangingPunct="0">
              <a:spcBef>
                <a:spcPct val="0"/>
              </a:spcBef>
              <a:spcAft>
                <a:spcPct val="0"/>
              </a:spcAft>
            </a:pPr>
            <a:fld id="{D2AB6ACE-6EB4-F948-B55D-2991CBBD9543}" type="slidenum">
              <a:rPr lang="en-US" smtClean="0">
                <a:solidFill>
                  <a:srgbClr val="000000"/>
                </a:solidFill>
              </a:rPr>
              <a:pPr defTabSz="1371600" eaLnBrk="0" fontAlgn="base" hangingPunct="0">
                <a:spcBef>
                  <a:spcPct val="0"/>
                </a:spcBef>
                <a:spcAft>
                  <a:spcPct val="0"/>
                </a:spcAft>
              </a:pPr>
              <a:t>‹#›</a:t>
            </a:fld>
            <a:endParaRPr lang="en-US">
              <a:solidFill>
                <a:srgbClr val="000000"/>
              </a:solidFill>
            </a:endParaRPr>
          </a:p>
        </p:txBody>
      </p:sp>
    </p:spTree>
    <p:extLst>
      <p:ext uri="{BB962C8B-B14F-4D97-AF65-F5344CB8AC3E}">
        <p14:creationId xmlns:p14="http://schemas.microsoft.com/office/powerpoint/2010/main" val="3168765165"/>
      </p:ext>
    </p:extLst>
  </p:cSld>
  <p:clrMap bg1="lt1" tx1="dk1" bg2="lt2" tx2="dk2" accent1="accent1" accent2="accent2" accent3="accent3" accent4="accent4" accent5="accent5" accent6="accent6" hlink="hlink" folHlink="folHlink"/>
  <p:sldLayoutIdLst>
    <p:sldLayoutId id="2147483818" r:id="rId1"/>
    <p:sldLayoutId id="2147483819" r:id="rId2"/>
    <p:sldLayoutId id="2147483820" r:id="rId3"/>
    <p:sldLayoutId id="2147483821" r:id="rId4"/>
    <p:sldLayoutId id="2147483822" r:id="rId5"/>
    <p:sldLayoutId id="2147483823" r:id="rId6"/>
    <p:sldLayoutId id="2147483824" r:id="rId7"/>
    <p:sldLayoutId id="2147483825" r:id="rId8"/>
    <p:sldLayoutId id="2147483826" r:id="rId9"/>
    <p:sldLayoutId id="2147483827" r:id="rId10"/>
    <p:sldLayoutId id="2147483828" r:id="rId11"/>
    <p:sldLayoutId id="2147483829" r:id="rId12"/>
    <p:sldLayoutId id="2147483830" r:id="rId13"/>
    <p:sldLayoutId id="2147483831" r:id="rId14"/>
    <p:sldLayoutId id="2147483832" r:id="rId15"/>
    <p:sldLayoutId id="2147483833" r:id="rId16"/>
    <p:sldLayoutId id="2147483834" r:id="rId17"/>
  </p:sldLayoutIdLst>
  <p:txStyles>
    <p:titleStyle>
      <a:lvl1pPr algn="ctr" rtl="0" fontAlgn="base">
        <a:spcBef>
          <a:spcPct val="0"/>
        </a:spcBef>
        <a:spcAft>
          <a:spcPct val="0"/>
        </a:spcAft>
        <a:defRPr sz="6600">
          <a:solidFill>
            <a:schemeClr val="tx2"/>
          </a:solidFill>
          <a:latin typeface="+mj-lt"/>
          <a:ea typeface="+mj-ea"/>
          <a:cs typeface="+mj-cs"/>
        </a:defRPr>
      </a:lvl1pPr>
      <a:lvl2pPr algn="ctr" rtl="0" fontAlgn="base">
        <a:spcBef>
          <a:spcPct val="0"/>
        </a:spcBef>
        <a:spcAft>
          <a:spcPct val="0"/>
        </a:spcAft>
        <a:defRPr sz="6600">
          <a:solidFill>
            <a:schemeClr val="tx2"/>
          </a:solidFill>
          <a:latin typeface="Arial" charset="0"/>
          <a:ea typeface="Osaka" charset="0"/>
          <a:cs typeface="Osaka" charset="0"/>
        </a:defRPr>
      </a:lvl2pPr>
      <a:lvl3pPr algn="ctr" rtl="0" fontAlgn="base">
        <a:spcBef>
          <a:spcPct val="0"/>
        </a:spcBef>
        <a:spcAft>
          <a:spcPct val="0"/>
        </a:spcAft>
        <a:defRPr sz="6600">
          <a:solidFill>
            <a:schemeClr val="tx2"/>
          </a:solidFill>
          <a:latin typeface="Arial" charset="0"/>
          <a:ea typeface="Osaka" charset="0"/>
          <a:cs typeface="Osaka" charset="0"/>
        </a:defRPr>
      </a:lvl3pPr>
      <a:lvl4pPr algn="ctr" rtl="0" fontAlgn="base">
        <a:spcBef>
          <a:spcPct val="0"/>
        </a:spcBef>
        <a:spcAft>
          <a:spcPct val="0"/>
        </a:spcAft>
        <a:defRPr sz="6600">
          <a:solidFill>
            <a:schemeClr val="tx2"/>
          </a:solidFill>
          <a:latin typeface="Arial" charset="0"/>
          <a:ea typeface="Osaka" charset="0"/>
          <a:cs typeface="Osaka" charset="0"/>
        </a:defRPr>
      </a:lvl4pPr>
      <a:lvl5pPr algn="ctr" rtl="0" fontAlgn="base">
        <a:spcBef>
          <a:spcPct val="0"/>
        </a:spcBef>
        <a:spcAft>
          <a:spcPct val="0"/>
        </a:spcAft>
        <a:defRPr sz="6600">
          <a:solidFill>
            <a:schemeClr val="tx2"/>
          </a:solidFill>
          <a:latin typeface="Arial" charset="0"/>
          <a:ea typeface="Osaka" charset="0"/>
          <a:cs typeface="Osaka" charset="0"/>
        </a:defRPr>
      </a:lvl5pPr>
      <a:lvl6pPr marL="685800" algn="ctr" rtl="0" fontAlgn="base">
        <a:spcBef>
          <a:spcPct val="0"/>
        </a:spcBef>
        <a:spcAft>
          <a:spcPct val="0"/>
        </a:spcAft>
        <a:defRPr sz="6600">
          <a:solidFill>
            <a:schemeClr val="tx2"/>
          </a:solidFill>
          <a:latin typeface="Arial" charset="0"/>
          <a:ea typeface="Osaka" charset="0"/>
          <a:cs typeface="Osaka" charset="0"/>
        </a:defRPr>
      </a:lvl6pPr>
      <a:lvl7pPr marL="1371600" algn="ctr" rtl="0" fontAlgn="base">
        <a:spcBef>
          <a:spcPct val="0"/>
        </a:spcBef>
        <a:spcAft>
          <a:spcPct val="0"/>
        </a:spcAft>
        <a:defRPr sz="6600">
          <a:solidFill>
            <a:schemeClr val="tx2"/>
          </a:solidFill>
          <a:latin typeface="Arial" charset="0"/>
          <a:ea typeface="Osaka" charset="0"/>
          <a:cs typeface="Osaka" charset="0"/>
        </a:defRPr>
      </a:lvl7pPr>
      <a:lvl8pPr marL="2057400" algn="ctr" rtl="0" fontAlgn="base">
        <a:spcBef>
          <a:spcPct val="0"/>
        </a:spcBef>
        <a:spcAft>
          <a:spcPct val="0"/>
        </a:spcAft>
        <a:defRPr sz="6600">
          <a:solidFill>
            <a:schemeClr val="tx2"/>
          </a:solidFill>
          <a:latin typeface="Arial" charset="0"/>
          <a:ea typeface="Osaka" charset="0"/>
          <a:cs typeface="Osaka" charset="0"/>
        </a:defRPr>
      </a:lvl8pPr>
      <a:lvl9pPr marL="2743200" algn="ctr" rtl="0" fontAlgn="base">
        <a:spcBef>
          <a:spcPct val="0"/>
        </a:spcBef>
        <a:spcAft>
          <a:spcPct val="0"/>
        </a:spcAft>
        <a:defRPr sz="6600">
          <a:solidFill>
            <a:schemeClr val="tx2"/>
          </a:solidFill>
          <a:latin typeface="Arial" charset="0"/>
          <a:ea typeface="Osaka" charset="0"/>
          <a:cs typeface="Osaka" charset="0"/>
        </a:defRPr>
      </a:lvl9pPr>
    </p:titleStyle>
    <p:bodyStyle>
      <a:lvl1pPr marL="514350" indent="-514350" algn="l" rtl="0" fontAlgn="base">
        <a:spcBef>
          <a:spcPct val="20000"/>
        </a:spcBef>
        <a:spcAft>
          <a:spcPct val="0"/>
        </a:spcAft>
        <a:buChar char="•"/>
        <a:defRPr sz="4800">
          <a:solidFill>
            <a:schemeClr val="tx1"/>
          </a:solidFill>
          <a:latin typeface="+mn-lt"/>
          <a:ea typeface="+mn-ea"/>
          <a:cs typeface="+mn-cs"/>
        </a:defRPr>
      </a:lvl1pPr>
      <a:lvl2pPr marL="1114425" indent="-428625" algn="l" rtl="0" fontAlgn="base">
        <a:spcBef>
          <a:spcPct val="20000"/>
        </a:spcBef>
        <a:spcAft>
          <a:spcPct val="0"/>
        </a:spcAft>
        <a:buChar char="–"/>
        <a:defRPr sz="4200">
          <a:solidFill>
            <a:schemeClr val="tx1"/>
          </a:solidFill>
          <a:latin typeface="+mn-lt"/>
          <a:ea typeface="+mn-ea"/>
          <a:cs typeface="+mn-cs"/>
        </a:defRPr>
      </a:lvl2pPr>
      <a:lvl3pPr marL="1714500" indent="-342900" algn="l" rtl="0" fontAlgn="base">
        <a:spcBef>
          <a:spcPct val="20000"/>
        </a:spcBef>
        <a:spcAft>
          <a:spcPct val="0"/>
        </a:spcAft>
        <a:buChar char="•"/>
        <a:defRPr sz="3600">
          <a:solidFill>
            <a:schemeClr val="tx1"/>
          </a:solidFill>
          <a:latin typeface="+mn-lt"/>
          <a:ea typeface="+mn-ea"/>
          <a:cs typeface="+mn-cs"/>
        </a:defRPr>
      </a:lvl3pPr>
      <a:lvl4pPr marL="2400300" indent="-342900" algn="l" rtl="0" fontAlgn="base">
        <a:spcBef>
          <a:spcPct val="20000"/>
        </a:spcBef>
        <a:spcAft>
          <a:spcPct val="0"/>
        </a:spcAft>
        <a:buChar char="–"/>
        <a:defRPr sz="3000">
          <a:solidFill>
            <a:schemeClr val="tx1"/>
          </a:solidFill>
          <a:latin typeface="+mn-lt"/>
          <a:ea typeface="+mn-ea"/>
          <a:cs typeface="+mn-cs"/>
        </a:defRPr>
      </a:lvl4pPr>
      <a:lvl5pPr marL="3086100" indent="-342900" algn="l" rtl="0" fontAlgn="base">
        <a:spcBef>
          <a:spcPct val="20000"/>
        </a:spcBef>
        <a:spcAft>
          <a:spcPct val="0"/>
        </a:spcAft>
        <a:buChar char="»"/>
        <a:defRPr sz="3000">
          <a:solidFill>
            <a:schemeClr val="tx1"/>
          </a:solidFill>
          <a:latin typeface="+mn-lt"/>
          <a:ea typeface="+mn-ea"/>
          <a:cs typeface="+mn-cs"/>
        </a:defRPr>
      </a:lvl5pPr>
      <a:lvl6pPr marL="3771900" indent="-342900" algn="l" rtl="0" fontAlgn="base">
        <a:spcBef>
          <a:spcPct val="20000"/>
        </a:spcBef>
        <a:spcAft>
          <a:spcPct val="0"/>
        </a:spcAft>
        <a:buChar char="»"/>
        <a:defRPr sz="3000">
          <a:solidFill>
            <a:schemeClr val="tx1"/>
          </a:solidFill>
          <a:latin typeface="+mn-lt"/>
          <a:ea typeface="+mn-ea"/>
          <a:cs typeface="+mn-cs"/>
        </a:defRPr>
      </a:lvl6pPr>
      <a:lvl7pPr marL="4457700" indent="-342900" algn="l" rtl="0" fontAlgn="base">
        <a:spcBef>
          <a:spcPct val="20000"/>
        </a:spcBef>
        <a:spcAft>
          <a:spcPct val="0"/>
        </a:spcAft>
        <a:buChar char="»"/>
        <a:defRPr sz="3000">
          <a:solidFill>
            <a:schemeClr val="tx1"/>
          </a:solidFill>
          <a:latin typeface="+mn-lt"/>
          <a:ea typeface="+mn-ea"/>
          <a:cs typeface="+mn-cs"/>
        </a:defRPr>
      </a:lvl7pPr>
      <a:lvl8pPr marL="5143500" indent="-342900" algn="l" rtl="0" fontAlgn="base">
        <a:spcBef>
          <a:spcPct val="20000"/>
        </a:spcBef>
        <a:spcAft>
          <a:spcPct val="0"/>
        </a:spcAft>
        <a:buChar char="»"/>
        <a:defRPr sz="3000">
          <a:solidFill>
            <a:schemeClr val="tx1"/>
          </a:solidFill>
          <a:latin typeface="+mn-lt"/>
          <a:ea typeface="+mn-ea"/>
          <a:cs typeface="+mn-cs"/>
        </a:defRPr>
      </a:lvl8pPr>
      <a:lvl9pPr marL="5829300" indent="-342900" algn="l" rtl="0" fontAlgn="base">
        <a:spcBef>
          <a:spcPct val="20000"/>
        </a:spcBef>
        <a:spcAft>
          <a:spcPct val="0"/>
        </a:spcAft>
        <a:buChar char="»"/>
        <a:defRPr sz="3000">
          <a:solidFill>
            <a:schemeClr val="tx1"/>
          </a:solidFill>
          <a:latin typeface="+mn-lt"/>
          <a:ea typeface="+mn-ea"/>
          <a:cs typeface="+mn-cs"/>
        </a:defRPr>
      </a:lvl9pPr>
    </p:bodyStyle>
    <p:otherStyle>
      <a:defPPr>
        <a:defRPr lang="en-US"/>
      </a:defPPr>
      <a:lvl1pPr marL="0" algn="l" defTabSz="685800" rtl="0" eaLnBrk="1" latinLnBrk="0" hangingPunct="1">
        <a:defRPr sz="2700" kern="1200">
          <a:solidFill>
            <a:schemeClr val="tx1"/>
          </a:solidFill>
          <a:latin typeface="+mn-lt"/>
          <a:ea typeface="+mn-ea"/>
          <a:cs typeface="+mn-cs"/>
        </a:defRPr>
      </a:lvl1pPr>
      <a:lvl2pPr marL="685800" algn="l" defTabSz="685800" rtl="0" eaLnBrk="1" latinLnBrk="0" hangingPunct="1">
        <a:defRPr sz="2700" kern="1200">
          <a:solidFill>
            <a:schemeClr val="tx1"/>
          </a:solidFill>
          <a:latin typeface="+mn-lt"/>
          <a:ea typeface="+mn-ea"/>
          <a:cs typeface="+mn-cs"/>
        </a:defRPr>
      </a:lvl2pPr>
      <a:lvl3pPr marL="1371600" algn="l" defTabSz="685800" rtl="0" eaLnBrk="1" latinLnBrk="0" hangingPunct="1">
        <a:defRPr sz="2700" kern="1200">
          <a:solidFill>
            <a:schemeClr val="tx1"/>
          </a:solidFill>
          <a:latin typeface="+mn-lt"/>
          <a:ea typeface="+mn-ea"/>
          <a:cs typeface="+mn-cs"/>
        </a:defRPr>
      </a:lvl3pPr>
      <a:lvl4pPr marL="2057400" algn="l" defTabSz="685800" rtl="0" eaLnBrk="1" latinLnBrk="0" hangingPunct="1">
        <a:defRPr sz="2700" kern="1200">
          <a:solidFill>
            <a:schemeClr val="tx1"/>
          </a:solidFill>
          <a:latin typeface="+mn-lt"/>
          <a:ea typeface="+mn-ea"/>
          <a:cs typeface="+mn-cs"/>
        </a:defRPr>
      </a:lvl4pPr>
      <a:lvl5pPr marL="2743200" algn="l" defTabSz="685800" rtl="0" eaLnBrk="1" latinLnBrk="0" hangingPunct="1">
        <a:defRPr sz="2700" kern="1200">
          <a:solidFill>
            <a:schemeClr val="tx1"/>
          </a:solidFill>
          <a:latin typeface="+mn-lt"/>
          <a:ea typeface="+mn-ea"/>
          <a:cs typeface="+mn-cs"/>
        </a:defRPr>
      </a:lvl5pPr>
      <a:lvl6pPr marL="3429000" algn="l" defTabSz="685800" rtl="0" eaLnBrk="1" latinLnBrk="0" hangingPunct="1">
        <a:defRPr sz="2700" kern="1200">
          <a:solidFill>
            <a:schemeClr val="tx1"/>
          </a:solidFill>
          <a:latin typeface="+mn-lt"/>
          <a:ea typeface="+mn-ea"/>
          <a:cs typeface="+mn-cs"/>
        </a:defRPr>
      </a:lvl6pPr>
      <a:lvl7pPr marL="4114800" algn="l" defTabSz="685800" rtl="0" eaLnBrk="1" latinLnBrk="0" hangingPunct="1">
        <a:defRPr sz="2700" kern="1200">
          <a:solidFill>
            <a:schemeClr val="tx1"/>
          </a:solidFill>
          <a:latin typeface="+mn-lt"/>
          <a:ea typeface="+mn-ea"/>
          <a:cs typeface="+mn-cs"/>
        </a:defRPr>
      </a:lvl7pPr>
      <a:lvl8pPr marL="4800600" algn="l" defTabSz="685800" rtl="0" eaLnBrk="1" latinLnBrk="0" hangingPunct="1">
        <a:defRPr sz="2700" kern="1200">
          <a:solidFill>
            <a:schemeClr val="tx1"/>
          </a:solidFill>
          <a:latin typeface="+mn-lt"/>
          <a:ea typeface="+mn-ea"/>
          <a:cs typeface="+mn-cs"/>
        </a:defRPr>
      </a:lvl8pPr>
      <a:lvl9pPr marL="5486400" algn="l" defTabSz="685800" rtl="0" eaLnBrk="1" latinLnBrk="0" hangingPunct="1">
        <a:defRPr sz="27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4994" name="Title Placeholder 1"/>
          <p:cNvSpPr>
            <a:spLocks noGrp="1"/>
          </p:cNvSpPr>
          <p:nvPr>
            <p:ph type="title"/>
          </p:nvPr>
        </p:nvSpPr>
        <p:spPr bwMode="auto">
          <a:xfrm>
            <a:off x="914400" y="411957"/>
            <a:ext cx="16459200" cy="1714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84995" name="Text Placeholder 2"/>
          <p:cNvSpPr>
            <a:spLocks noGrp="1"/>
          </p:cNvSpPr>
          <p:nvPr>
            <p:ph type="body" idx="1"/>
          </p:nvPr>
        </p:nvSpPr>
        <p:spPr bwMode="auto">
          <a:xfrm>
            <a:off x="914400" y="2400302"/>
            <a:ext cx="16459200" cy="67889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914400" y="9534527"/>
            <a:ext cx="4267200" cy="547688"/>
          </a:xfrm>
          <a:prstGeom prst="rect">
            <a:avLst/>
          </a:prstGeom>
        </p:spPr>
        <p:txBody>
          <a:bodyPr vert="horz" lIns="91440" tIns="45720" rIns="91440" bIns="45720" rtlCol="0" anchor="ctr"/>
          <a:lstStyle>
            <a:lvl1pPr algn="l" defTabSz="685800" eaLnBrk="1" fontAlgn="auto" hangingPunct="1">
              <a:spcBef>
                <a:spcPts val="0"/>
              </a:spcBef>
              <a:spcAft>
                <a:spcPts val="0"/>
              </a:spcAft>
              <a:defRPr sz="1800">
                <a:solidFill>
                  <a:prstClr val="black">
                    <a:tint val="75000"/>
                  </a:prstClr>
                </a:solidFill>
                <a:latin typeface="Calibri"/>
                <a:ea typeface="+mn-ea"/>
                <a:cs typeface="+mn-cs"/>
              </a:defRPr>
            </a:lvl1pPr>
          </a:lstStyle>
          <a:p>
            <a:pPr>
              <a:defRPr/>
            </a:pPr>
            <a:fld id="{E5D3B83C-7626-A349-907F-54C2DDFA7C68}" type="datetimeFigureOut">
              <a:rPr lang="en-US"/>
              <a:pPr>
                <a:defRPr/>
              </a:pPr>
              <a:t>2/10/25</a:t>
            </a:fld>
            <a:endParaRPr lang="en-US"/>
          </a:p>
        </p:txBody>
      </p:sp>
      <p:sp>
        <p:nvSpPr>
          <p:cNvPr id="5" name="Footer Placeholder 4"/>
          <p:cNvSpPr>
            <a:spLocks noGrp="1"/>
          </p:cNvSpPr>
          <p:nvPr>
            <p:ph type="ftr" sz="quarter" idx="3"/>
          </p:nvPr>
        </p:nvSpPr>
        <p:spPr>
          <a:xfrm>
            <a:off x="6248400" y="9534527"/>
            <a:ext cx="5791200" cy="547688"/>
          </a:xfrm>
          <a:prstGeom prst="rect">
            <a:avLst/>
          </a:prstGeom>
        </p:spPr>
        <p:txBody>
          <a:bodyPr vert="horz" lIns="91440" tIns="45720" rIns="91440" bIns="45720" rtlCol="0" anchor="ctr"/>
          <a:lstStyle>
            <a:lvl1pPr algn="ctr" defTabSz="685800" eaLnBrk="1" fontAlgn="auto" hangingPunct="1">
              <a:spcBef>
                <a:spcPts val="0"/>
              </a:spcBef>
              <a:spcAft>
                <a:spcPts val="0"/>
              </a:spcAft>
              <a:defRPr sz="1800">
                <a:solidFill>
                  <a:prstClr val="black">
                    <a:tint val="75000"/>
                  </a:prstClr>
                </a:solidFill>
                <a:latin typeface="Calibri"/>
                <a:ea typeface="+mn-ea"/>
                <a:cs typeface="+mn-cs"/>
              </a:defRPr>
            </a:lvl1pPr>
          </a:lstStyle>
          <a:p>
            <a:pPr>
              <a:defRPr/>
            </a:pPr>
            <a:endParaRPr lang="en-US"/>
          </a:p>
        </p:txBody>
      </p:sp>
      <p:sp>
        <p:nvSpPr>
          <p:cNvPr id="6" name="Slide Number Placeholder 5"/>
          <p:cNvSpPr>
            <a:spLocks noGrp="1"/>
          </p:cNvSpPr>
          <p:nvPr>
            <p:ph type="sldNum" sz="quarter" idx="4"/>
          </p:nvPr>
        </p:nvSpPr>
        <p:spPr>
          <a:xfrm>
            <a:off x="13106400" y="9534527"/>
            <a:ext cx="4267200" cy="547688"/>
          </a:xfrm>
          <a:prstGeom prst="rect">
            <a:avLst/>
          </a:prstGeom>
        </p:spPr>
        <p:txBody>
          <a:bodyPr vert="horz" lIns="91440" tIns="45720" rIns="91440" bIns="45720" rtlCol="0" anchor="ctr"/>
          <a:lstStyle>
            <a:lvl1pPr algn="r" defTabSz="685800" eaLnBrk="1" fontAlgn="auto" hangingPunct="1">
              <a:spcBef>
                <a:spcPts val="0"/>
              </a:spcBef>
              <a:spcAft>
                <a:spcPts val="0"/>
              </a:spcAft>
              <a:defRPr sz="1800">
                <a:solidFill>
                  <a:prstClr val="black">
                    <a:tint val="75000"/>
                  </a:prstClr>
                </a:solidFill>
                <a:latin typeface="Calibri"/>
                <a:ea typeface="+mn-ea"/>
                <a:cs typeface="+mn-cs"/>
              </a:defRPr>
            </a:lvl1pPr>
          </a:lstStyle>
          <a:p>
            <a:pPr>
              <a:defRPr/>
            </a:pPr>
            <a:fld id="{327198DE-2112-BD4E-A497-BDDB78922507}" type="slidenum">
              <a:rPr lang="en-US"/>
              <a:pPr>
                <a:defRPr/>
              </a:pPr>
              <a:t>‹#›</a:t>
            </a:fld>
            <a:endParaRPr lang="en-US"/>
          </a:p>
        </p:txBody>
      </p:sp>
    </p:spTree>
    <p:extLst>
      <p:ext uri="{BB962C8B-B14F-4D97-AF65-F5344CB8AC3E}">
        <p14:creationId xmlns:p14="http://schemas.microsoft.com/office/powerpoint/2010/main" val="3311173713"/>
      </p:ext>
    </p:extLst>
  </p:cSld>
  <p:clrMap bg1="lt1" tx1="dk1" bg2="lt2" tx2="dk2" accent1="accent1" accent2="accent2" accent3="accent3" accent4="accent4" accent5="accent5" accent6="accent6" hlink="hlink" folHlink="folHlink"/>
  <p:sldLayoutIdLst>
    <p:sldLayoutId id="2147483836" r:id="rId1"/>
    <p:sldLayoutId id="2147483837" r:id="rId2"/>
    <p:sldLayoutId id="2147483838" r:id="rId3"/>
    <p:sldLayoutId id="2147483839" r:id="rId4"/>
    <p:sldLayoutId id="2147483840" r:id="rId5"/>
    <p:sldLayoutId id="2147483841" r:id="rId6"/>
    <p:sldLayoutId id="2147483842" r:id="rId7"/>
    <p:sldLayoutId id="2147483843" r:id="rId8"/>
    <p:sldLayoutId id="2147483844" r:id="rId9"/>
    <p:sldLayoutId id="2147483845" r:id="rId10"/>
    <p:sldLayoutId id="2147483846" r:id="rId11"/>
    <p:sldLayoutId id="2147483847" r:id="rId12"/>
    <p:sldLayoutId id="2147483848" r:id="rId13"/>
    <p:sldLayoutId id="2147483849" r:id="rId14"/>
    <p:sldLayoutId id="2147483850" r:id="rId15"/>
  </p:sldLayoutIdLst>
  <p:txStyles>
    <p:titleStyle>
      <a:lvl1pPr algn="ctr" defTabSz="685800" rtl="0" eaLnBrk="0" fontAlgn="base" hangingPunct="0">
        <a:spcBef>
          <a:spcPct val="0"/>
        </a:spcBef>
        <a:spcAft>
          <a:spcPct val="0"/>
        </a:spcAft>
        <a:defRPr sz="6600" kern="1200">
          <a:solidFill>
            <a:schemeClr val="tx1"/>
          </a:solidFill>
          <a:latin typeface="+mj-lt"/>
          <a:ea typeface="ＭＳ Ｐゴシック" charset="0"/>
          <a:cs typeface="ＭＳ Ｐゴシック" charset="0"/>
        </a:defRPr>
      </a:lvl1pPr>
      <a:lvl2pPr algn="ctr" defTabSz="685800" rtl="0" eaLnBrk="0" fontAlgn="base" hangingPunct="0">
        <a:spcBef>
          <a:spcPct val="0"/>
        </a:spcBef>
        <a:spcAft>
          <a:spcPct val="0"/>
        </a:spcAft>
        <a:defRPr sz="6600">
          <a:solidFill>
            <a:schemeClr val="tx1"/>
          </a:solidFill>
          <a:latin typeface="Calibri" charset="0"/>
          <a:ea typeface="ＭＳ Ｐゴシック" charset="0"/>
          <a:cs typeface="ＭＳ Ｐゴシック" charset="0"/>
        </a:defRPr>
      </a:lvl2pPr>
      <a:lvl3pPr algn="ctr" defTabSz="685800" rtl="0" eaLnBrk="0" fontAlgn="base" hangingPunct="0">
        <a:spcBef>
          <a:spcPct val="0"/>
        </a:spcBef>
        <a:spcAft>
          <a:spcPct val="0"/>
        </a:spcAft>
        <a:defRPr sz="6600">
          <a:solidFill>
            <a:schemeClr val="tx1"/>
          </a:solidFill>
          <a:latin typeface="Calibri" charset="0"/>
          <a:ea typeface="ＭＳ Ｐゴシック" charset="0"/>
          <a:cs typeface="ＭＳ Ｐゴシック" charset="0"/>
        </a:defRPr>
      </a:lvl3pPr>
      <a:lvl4pPr algn="ctr" defTabSz="685800" rtl="0" eaLnBrk="0" fontAlgn="base" hangingPunct="0">
        <a:spcBef>
          <a:spcPct val="0"/>
        </a:spcBef>
        <a:spcAft>
          <a:spcPct val="0"/>
        </a:spcAft>
        <a:defRPr sz="6600">
          <a:solidFill>
            <a:schemeClr val="tx1"/>
          </a:solidFill>
          <a:latin typeface="Calibri" charset="0"/>
          <a:ea typeface="ＭＳ Ｐゴシック" charset="0"/>
          <a:cs typeface="ＭＳ Ｐゴシック" charset="0"/>
        </a:defRPr>
      </a:lvl4pPr>
      <a:lvl5pPr algn="ctr" defTabSz="685800" rtl="0" eaLnBrk="0" fontAlgn="base" hangingPunct="0">
        <a:spcBef>
          <a:spcPct val="0"/>
        </a:spcBef>
        <a:spcAft>
          <a:spcPct val="0"/>
        </a:spcAft>
        <a:defRPr sz="6600">
          <a:solidFill>
            <a:schemeClr val="tx1"/>
          </a:solidFill>
          <a:latin typeface="Calibri" charset="0"/>
          <a:ea typeface="ＭＳ Ｐゴシック" charset="0"/>
          <a:cs typeface="ＭＳ Ｐゴシック" charset="0"/>
        </a:defRPr>
      </a:lvl5pPr>
      <a:lvl6pPr marL="685800" algn="ctr" defTabSz="685800" rtl="0" fontAlgn="base">
        <a:spcBef>
          <a:spcPct val="0"/>
        </a:spcBef>
        <a:spcAft>
          <a:spcPct val="0"/>
        </a:spcAft>
        <a:defRPr sz="6600">
          <a:solidFill>
            <a:schemeClr val="tx1"/>
          </a:solidFill>
          <a:latin typeface="Calibri" charset="0"/>
          <a:ea typeface="ＭＳ Ｐゴシック" charset="0"/>
          <a:cs typeface="ＭＳ Ｐゴシック" charset="0"/>
        </a:defRPr>
      </a:lvl6pPr>
      <a:lvl7pPr marL="1371600" algn="ctr" defTabSz="685800" rtl="0" fontAlgn="base">
        <a:spcBef>
          <a:spcPct val="0"/>
        </a:spcBef>
        <a:spcAft>
          <a:spcPct val="0"/>
        </a:spcAft>
        <a:defRPr sz="6600">
          <a:solidFill>
            <a:schemeClr val="tx1"/>
          </a:solidFill>
          <a:latin typeface="Calibri" charset="0"/>
          <a:ea typeface="ＭＳ Ｐゴシック" charset="0"/>
          <a:cs typeface="ＭＳ Ｐゴシック" charset="0"/>
        </a:defRPr>
      </a:lvl7pPr>
      <a:lvl8pPr marL="2057400" algn="ctr" defTabSz="685800" rtl="0" fontAlgn="base">
        <a:spcBef>
          <a:spcPct val="0"/>
        </a:spcBef>
        <a:spcAft>
          <a:spcPct val="0"/>
        </a:spcAft>
        <a:defRPr sz="6600">
          <a:solidFill>
            <a:schemeClr val="tx1"/>
          </a:solidFill>
          <a:latin typeface="Calibri" charset="0"/>
          <a:ea typeface="ＭＳ Ｐゴシック" charset="0"/>
          <a:cs typeface="ＭＳ Ｐゴシック" charset="0"/>
        </a:defRPr>
      </a:lvl8pPr>
      <a:lvl9pPr marL="2743200" algn="ctr" defTabSz="685800" rtl="0" fontAlgn="base">
        <a:spcBef>
          <a:spcPct val="0"/>
        </a:spcBef>
        <a:spcAft>
          <a:spcPct val="0"/>
        </a:spcAft>
        <a:defRPr sz="6600">
          <a:solidFill>
            <a:schemeClr val="tx1"/>
          </a:solidFill>
          <a:latin typeface="Calibri" charset="0"/>
          <a:ea typeface="ＭＳ Ｐゴシック" charset="0"/>
          <a:cs typeface="ＭＳ Ｐゴシック" charset="0"/>
        </a:defRPr>
      </a:lvl9pPr>
    </p:titleStyle>
    <p:bodyStyle>
      <a:lvl1pPr marL="514350" indent="-514350" algn="l" defTabSz="685800" rtl="0" eaLnBrk="0" fontAlgn="base" hangingPunct="0">
        <a:spcBef>
          <a:spcPct val="20000"/>
        </a:spcBef>
        <a:spcAft>
          <a:spcPct val="0"/>
        </a:spcAft>
        <a:buFont typeface="Arial" charset="0"/>
        <a:buChar char="•"/>
        <a:defRPr sz="4800" kern="1200">
          <a:solidFill>
            <a:schemeClr val="tx1"/>
          </a:solidFill>
          <a:latin typeface="+mn-lt"/>
          <a:ea typeface="ＭＳ Ｐゴシック" charset="0"/>
          <a:cs typeface="ＭＳ Ｐゴシック" charset="0"/>
        </a:defRPr>
      </a:lvl1pPr>
      <a:lvl2pPr marL="1114425" indent="-428625" algn="l" defTabSz="685800" rtl="0" eaLnBrk="0" fontAlgn="base" hangingPunct="0">
        <a:spcBef>
          <a:spcPct val="20000"/>
        </a:spcBef>
        <a:spcAft>
          <a:spcPct val="0"/>
        </a:spcAft>
        <a:buFont typeface="Arial" charset="0"/>
        <a:buChar char="–"/>
        <a:defRPr sz="4200" kern="1200">
          <a:solidFill>
            <a:schemeClr val="tx1"/>
          </a:solidFill>
          <a:latin typeface="+mn-lt"/>
          <a:ea typeface="ＭＳ Ｐゴシック" charset="0"/>
          <a:cs typeface="+mn-cs"/>
        </a:defRPr>
      </a:lvl2pPr>
      <a:lvl3pPr marL="1714500" indent="-342900" algn="l" defTabSz="685800" rtl="0" eaLnBrk="0" fontAlgn="base" hangingPunct="0">
        <a:spcBef>
          <a:spcPct val="20000"/>
        </a:spcBef>
        <a:spcAft>
          <a:spcPct val="0"/>
        </a:spcAft>
        <a:buFont typeface="Arial" charset="0"/>
        <a:buChar char="•"/>
        <a:defRPr sz="3600" kern="1200">
          <a:solidFill>
            <a:schemeClr val="tx1"/>
          </a:solidFill>
          <a:latin typeface="+mn-lt"/>
          <a:ea typeface="ＭＳ Ｐゴシック" charset="0"/>
          <a:cs typeface="+mn-cs"/>
        </a:defRPr>
      </a:lvl3pPr>
      <a:lvl4pPr marL="2400300" indent="-342900" algn="l" defTabSz="685800" rtl="0" eaLnBrk="0" fontAlgn="base" hangingPunct="0">
        <a:spcBef>
          <a:spcPct val="20000"/>
        </a:spcBef>
        <a:spcAft>
          <a:spcPct val="0"/>
        </a:spcAft>
        <a:buFont typeface="Arial" charset="0"/>
        <a:buChar char="–"/>
        <a:defRPr sz="3000" kern="1200">
          <a:solidFill>
            <a:schemeClr val="tx1"/>
          </a:solidFill>
          <a:latin typeface="+mn-lt"/>
          <a:ea typeface="ＭＳ Ｐゴシック" charset="0"/>
          <a:cs typeface="+mn-cs"/>
        </a:defRPr>
      </a:lvl4pPr>
      <a:lvl5pPr marL="3086100" indent="-342900" algn="l" defTabSz="685800" rtl="0" eaLnBrk="0" fontAlgn="base" hangingPunct="0">
        <a:spcBef>
          <a:spcPct val="20000"/>
        </a:spcBef>
        <a:spcAft>
          <a:spcPct val="0"/>
        </a:spcAft>
        <a:buFont typeface="Arial" charset="0"/>
        <a:buChar char="»"/>
        <a:defRPr sz="3000" kern="1200">
          <a:solidFill>
            <a:schemeClr val="tx1"/>
          </a:solidFill>
          <a:latin typeface="+mn-lt"/>
          <a:ea typeface="ＭＳ Ｐゴシック" charset="0"/>
          <a:cs typeface="+mn-cs"/>
        </a:defRPr>
      </a:lvl5pPr>
      <a:lvl6pPr marL="3771900" indent="-342900" algn="l" defTabSz="685800" rtl="0" eaLnBrk="1" latinLnBrk="0" hangingPunct="1">
        <a:spcBef>
          <a:spcPct val="20000"/>
        </a:spcBef>
        <a:buFont typeface="Arial"/>
        <a:buChar char="•"/>
        <a:defRPr sz="3000" kern="1200">
          <a:solidFill>
            <a:schemeClr val="tx1"/>
          </a:solidFill>
          <a:latin typeface="+mn-lt"/>
          <a:ea typeface="+mn-ea"/>
          <a:cs typeface="+mn-cs"/>
        </a:defRPr>
      </a:lvl6pPr>
      <a:lvl7pPr marL="4457700" indent="-342900" algn="l" defTabSz="685800" rtl="0" eaLnBrk="1" latinLnBrk="0" hangingPunct="1">
        <a:spcBef>
          <a:spcPct val="20000"/>
        </a:spcBef>
        <a:buFont typeface="Arial"/>
        <a:buChar char="•"/>
        <a:defRPr sz="3000" kern="1200">
          <a:solidFill>
            <a:schemeClr val="tx1"/>
          </a:solidFill>
          <a:latin typeface="+mn-lt"/>
          <a:ea typeface="+mn-ea"/>
          <a:cs typeface="+mn-cs"/>
        </a:defRPr>
      </a:lvl7pPr>
      <a:lvl8pPr marL="5143500" indent="-342900" algn="l" defTabSz="685800" rtl="0" eaLnBrk="1" latinLnBrk="0" hangingPunct="1">
        <a:spcBef>
          <a:spcPct val="20000"/>
        </a:spcBef>
        <a:buFont typeface="Arial"/>
        <a:buChar char="•"/>
        <a:defRPr sz="3000" kern="1200">
          <a:solidFill>
            <a:schemeClr val="tx1"/>
          </a:solidFill>
          <a:latin typeface="+mn-lt"/>
          <a:ea typeface="+mn-ea"/>
          <a:cs typeface="+mn-cs"/>
        </a:defRPr>
      </a:lvl8pPr>
      <a:lvl9pPr marL="5829300" indent="-342900" algn="l" defTabSz="685800" rtl="0" eaLnBrk="1" latinLnBrk="0" hangingPunct="1">
        <a:spcBef>
          <a:spcPct val="20000"/>
        </a:spcBef>
        <a:buFont typeface="Arial"/>
        <a:buChar char="•"/>
        <a:defRPr sz="3000" kern="1200">
          <a:solidFill>
            <a:schemeClr val="tx1"/>
          </a:solidFill>
          <a:latin typeface="+mn-lt"/>
          <a:ea typeface="+mn-ea"/>
          <a:cs typeface="+mn-cs"/>
        </a:defRPr>
      </a:lvl9pPr>
    </p:bodyStyle>
    <p:otherStyle>
      <a:defPPr>
        <a:defRPr lang="en-US"/>
      </a:defPPr>
      <a:lvl1pPr marL="0" algn="l" defTabSz="685800" rtl="0" eaLnBrk="1" latinLnBrk="0" hangingPunct="1">
        <a:defRPr sz="2700" kern="1200">
          <a:solidFill>
            <a:schemeClr val="tx1"/>
          </a:solidFill>
          <a:latin typeface="+mn-lt"/>
          <a:ea typeface="+mn-ea"/>
          <a:cs typeface="+mn-cs"/>
        </a:defRPr>
      </a:lvl1pPr>
      <a:lvl2pPr marL="685800" algn="l" defTabSz="685800" rtl="0" eaLnBrk="1" latinLnBrk="0" hangingPunct="1">
        <a:defRPr sz="2700" kern="1200">
          <a:solidFill>
            <a:schemeClr val="tx1"/>
          </a:solidFill>
          <a:latin typeface="+mn-lt"/>
          <a:ea typeface="+mn-ea"/>
          <a:cs typeface="+mn-cs"/>
        </a:defRPr>
      </a:lvl2pPr>
      <a:lvl3pPr marL="1371600" algn="l" defTabSz="685800" rtl="0" eaLnBrk="1" latinLnBrk="0" hangingPunct="1">
        <a:defRPr sz="2700" kern="1200">
          <a:solidFill>
            <a:schemeClr val="tx1"/>
          </a:solidFill>
          <a:latin typeface="+mn-lt"/>
          <a:ea typeface="+mn-ea"/>
          <a:cs typeface="+mn-cs"/>
        </a:defRPr>
      </a:lvl3pPr>
      <a:lvl4pPr marL="2057400" algn="l" defTabSz="685800" rtl="0" eaLnBrk="1" latinLnBrk="0" hangingPunct="1">
        <a:defRPr sz="2700" kern="1200">
          <a:solidFill>
            <a:schemeClr val="tx1"/>
          </a:solidFill>
          <a:latin typeface="+mn-lt"/>
          <a:ea typeface="+mn-ea"/>
          <a:cs typeface="+mn-cs"/>
        </a:defRPr>
      </a:lvl4pPr>
      <a:lvl5pPr marL="2743200" algn="l" defTabSz="685800" rtl="0" eaLnBrk="1" latinLnBrk="0" hangingPunct="1">
        <a:defRPr sz="2700" kern="1200">
          <a:solidFill>
            <a:schemeClr val="tx1"/>
          </a:solidFill>
          <a:latin typeface="+mn-lt"/>
          <a:ea typeface="+mn-ea"/>
          <a:cs typeface="+mn-cs"/>
        </a:defRPr>
      </a:lvl5pPr>
      <a:lvl6pPr marL="3429000" algn="l" defTabSz="685800" rtl="0" eaLnBrk="1" latinLnBrk="0" hangingPunct="1">
        <a:defRPr sz="2700" kern="1200">
          <a:solidFill>
            <a:schemeClr val="tx1"/>
          </a:solidFill>
          <a:latin typeface="+mn-lt"/>
          <a:ea typeface="+mn-ea"/>
          <a:cs typeface="+mn-cs"/>
        </a:defRPr>
      </a:lvl6pPr>
      <a:lvl7pPr marL="4114800" algn="l" defTabSz="685800" rtl="0" eaLnBrk="1" latinLnBrk="0" hangingPunct="1">
        <a:defRPr sz="2700" kern="1200">
          <a:solidFill>
            <a:schemeClr val="tx1"/>
          </a:solidFill>
          <a:latin typeface="+mn-lt"/>
          <a:ea typeface="+mn-ea"/>
          <a:cs typeface="+mn-cs"/>
        </a:defRPr>
      </a:lvl7pPr>
      <a:lvl8pPr marL="4800600" algn="l" defTabSz="685800" rtl="0" eaLnBrk="1" latinLnBrk="0" hangingPunct="1">
        <a:defRPr sz="2700" kern="1200">
          <a:solidFill>
            <a:schemeClr val="tx1"/>
          </a:solidFill>
          <a:latin typeface="+mn-lt"/>
          <a:ea typeface="+mn-ea"/>
          <a:cs typeface="+mn-cs"/>
        </a:defRPr>
      </a:lvl8pPr>
      <a:lvl9pPr marL="5486400" algn="l" defTabSz="685800" rtl="0" eaLnBrk="1" latinLnBrk="0" hangingPunct="1">
        <a:defRPr sz="27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371600" y="914400"/>
            <a:ext cx="15544800" cy="1714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1371600" y="2971800"/>
            <a:ext cx="15544800" cy="61722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1371600" y="9372600"/>
            <a:ext cx="3810000" cy="6858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defRPr sz="2100"/>
            </a:lvl1pPr>
          </a:lstStyle>
          <a:p>
            <a:pPr eaLnBrk="0" fontAlgn="base" hangingPunct="0">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6248400" y="9372600"/>
            <a:ext cx="5791200" cy="6858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lgn="ctr">
              <a:defRPr sz="2100"/>
            </a:lvl1pPr>
          </a:lstStyle>
          <a:p>
            <a:pPr eaLnBrk="0" fontAlgn="base" hangingPunct="0">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13106400" y="9372600"/>
            <a:ext cx="3810000" cy="6858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lgn="r">
              <a:defRPr sz="2100"/>
            </a:lvl1pPr>
          </a:lstStyle>
          <a:p>
            <a:pPr eaLnBrk="0" fontAlgn="base" hangingPunct="0">
              <a:spcBef>
                <a:spcPct val="0"/>
              </a:spcBef>
              <a:spcAft>
                <a:spcPct val="0"/>
              </a:spcAft>
              <a:defRPr/>
            </a:pPr>
            <a:fld id="{8B2D81A1-E985-F343-AFDF-BEB8E4BFDBBD}" type="slidenum">
              <a:rPr lang="en-US" smtClean="0">
                <a:solidFill>
                  <a:srgbClr val="000000"/>
                </a:solidFill>
              </a:rPr>
              <a:pPr eaLnBrk="0" fontAlgn="base" hangingPunct="0">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3266583832"/>
      </p:ext>
    </p:extLst>
  </p:cSld>
  <p:clrMap bg1="lt1" tx1="dk1" bg2="lt2" tx2="dk2" accent1="accent1" accent2="accent2" accent3="accent3" accent4="accent4" accent5="accent5" accent6="accent6" hlink="hlink" folHlink="folHlink"/>
  <p:sldLayoutIdLst>
    <p:sldLayoutId id="2147483852" r:id="rId1"/>
    <p:sldLayoutId id="2147483853" r:id="rId2"/>
    <p:sldLayoutId id="2147483854" r:id="rId3"/>
    <p:sldLayoutId id="2147483855" r:id="rId4"/>
    <p:sldLayoutId id="2147483856" r:id="rId5"/>
    <p:sldLayoutId id="2147483857" r:id="rId6"/>
    <p:sldLayoutId id="2147483858" r:id="rId7"/>
    <p:sldLayoutId id="2147483859" r:id="rId8"/>
    <p:sldLayoutId id="2147483860" r:id="rId9"/>
    <p:sldLayoutId id="2147483861" r:id="rId10"/>
    <p:sldLayoutId id="2147483862" r:id="rId11"/>
    <p:sldLayoutId id="2147483863" r:id="rId12"/>
    <p:sldLayoutId id="2147483864" r:id="rId13"/>
    <p:sldLayoutId id="2147483865" r:id="rId14"/>
    <p:sldLayoutId id="2147483866" r:id="rId15"/>
    <p:sldLayoutId id="2147483867" r:id="rId16"/>
    <p:sldLayoutId id="2147483868" r:id="rId17"/>
  </p:sldLayoutIdLst>
  <p:txStyles>
    <p:titleStyle>
      <a:lvl1pPr algn="ctr" rtl="0" eaLnBrk="0" fontAlgn="base" hangingPunct="0">
        <a:spcBef>
          <a:spcPct val="0"/>
        </a:spcBef>
        <a:spcAft>
          <a:spcPct val="0"/>
        </a:spcAft>
        <a:defRPr sz="6600">
          <a:solidFill>
            <a:schemeClr val="tx2"/>
          </a:solidFill>
          <a:latin typeface="+mj-lt"/>
          <a:ea typeface="+mj-ea"/>
          <a:cs typeface="+mj-cs"/>
        </a:defRPr>
      </a:lvl1pPr>
      <a:lvl2pPr algn="ctr" rtl="0" eaLnBrk="0" fontAlgn="base" hangingPunct="0">
        <a:spcBef>
          <a:spcPct val="0"/>
        </a:spcBef>
        <a:spcAft>
          <a:spcPct val="0"/>
        </a:spcAft>
        <a:defRPr sz="6600">
          <a:solidFill>
            <a:schemeClr val="tx2"/>
          </a:solidFill>
          <a:latin typeface="Arial" charset="0"/>
          <a:ea typeface="ＭＳ Ｐゴシック" charset="0"/>
          <a:cs typeface="ＭＳ Ｐゴシック" charset="0"/>
        </a:defRPr>
      </a:lvl2pPr>
      <a:lvl3pPr algn="ctr" rtl="0" eaLnBrk="0" fontAlgn="base" hangingPunct="0">
        <a:spcBef>
          <a:spcPct val="0"/>
        </a:spcBef>
        <a:spcAft>
          <a:spcPct val="0"/>
        </a:spcAft>
        <a:defRPr sz="6600">
          <a:solidFill>
            <a:schemeClr val="tx2"/>
          </a:solidFill>
          <a:latin typeface="Arial" charset="0"/>
          <a:ea typeface="ＭＳ Ｐゴシック" charset="0"/>
          <a:cs typeface="ＭＳ Ｐゴシック" charset="0"/>
        </a:defRPr>
      </a:lvl3pPr>
      <a:lvl4pPr algn="ctr" rtl="0" eaLnBrk="0" fontAlgn="base" hangingPunct="0">
        <a:spcBef>
          <a:spcPct val="0"/>
        </a:spcBef>
        <a:spcAft>
          <a:spcPct val="0"/>
        </a:spcAft>
        <a:defRPr sz="6600">
          <a:solidFill>
            <a:schemeClr val="tx2"/>
          </a:solidFill>
          <a:latin typeface="Arial" charset="0"/>
          <a:ea typeface="ＭＳ Ｐゴシック" charset="0"/>
          <a:cs typeface="ＭＳ Ｐゴシック" charset="0"/>
        </a:defRPr>
      </a:lvl4pPr>
      <a:lvl5pPr algn="ctr" rtl="0" eaLnBrk="0" fontAlgn="base" hangingPunct="0">
        <a:spcBef>
          <a:spcPct val="0"/>
        </a:spcBef>
        <a:spcAft>
          <a:spcPct val="0"/>
        </a:spcAft>
        <a:defRPr sz="6600">
          <a:solidFill>
            <a:schemeClr val="tx2"/>
          </a:solidFill>
          <a:latin typeface="Arial" charset="0"/>
          <a:ea typeface="ＭＳ Ｐゴシック" charset="0"/>
          <a:cs typeface="ＭＳ Ｐゴシック" charset="0"/>
        </a:defRPr>
      </a:lvl5pPr>
      <a:lvl6pPr marL="685800" algn="ctr" rtl="0" fontAlgn="base">
        <a:spcBef>
          <a:spcPct val="0"/>
        </a:spcBef>
        <a:spcAft>
          <a:spcPct val="0"/>
        </a:spcAft>
        <a:defRPr sz="6600">
          <a:solidFill>
            <a:schemeClr val="tx2"/>
          </a:solidFill>
          <a:latin typeface="Arial" charset="0"/>
          <a:ea typeface="ＭＳ Ｐゴシック" charset="0"/>
          <a:cs typeface="ＭＳ Ｐゴシック" charset="0"/>
        </a:defRPr>
      </a:lvl6pPr>
      <a:lvl7pPr marL="1371600" algn="ctr" rtl="0" fontAlgn="base">
        <a:spcBef>
          <a:spcPct val="0"/>
        </a:spcBef>
        <a:spcAft>
          <a:spcPct val="0"/>
        </a:spcAft>
        <a:defRPr sz="6600">
          <a:solidFill>
            <a:schemeClr val="tx2"/>
          </a:solidFill>
          <a:latin typeface="Arial" charset="0"/>
          <a:ea typeface="ＭＳ Ｐゴシック" charset="0"/>
          <a:cs typeface="ＭＳ Ｐゴシック" charset="0"/>
        </a:defRPr>
      </a:lvl7pPr>
      <a:lvl8pPr marL="2057400" algn="ctr" rtl="0" fontAlgn="base">
        <a:spcBef>
          <a:spcPct val="0"/>
        </a:spcBef>
        <a:spcAft>
          <a:spcPct val="0"/>
        </a:spcAft>
        <a:defRPr sz="6600">
          <a:solidFill>
            <a:schemeClr val="tx2"/>
          </a:solidFill>
          <a:latin typeface="Arial" charset="0"/>
          <a:ea typeface="ＭＳ Ｐゴシック" charset="0"/>
          <a:cs typeface="ＭＳ Ｐゴシック" charset="0"/>
        </a:defRPr>
      </a:lvl8pPr>
      <a:lvl9pPr marL="2743200" algn="ctr" rtl="0" fontAlgn="base">
        <a:spcBef>
          <a:spcPct val="0"/>
        </a:spcBef>
        <a:spcAft>
          <a:spcPct val="0"/>
        </a:spcAft>
        <a:defRPr sz="6600">
          <a:solidFill>
            <a:schemeClr val="tx2"/>
          </a:solidFill>
          <a:latin typeface="Arial" charset="0"/>
          <a:ea typeface="ＭＳ Ｐゴシック" charset="0"/>
          <a:cs typeface="ＭＳ Ｐゴシック" charset="0"/>
        </a:defRPr>
      </a:lvl9pPr>
    </p:titleStyle>
    <p:bodyStyle>
      <a:lvl1pPr marL="514350" indent="-514350" algn="l" rtl="0" eaLnBrk="0" fontAlgn="base" hangingPunct="0">
        <a:spcBef>
          <a:spcPct val="20000"/>
        </a:spcBef>
        <a:spcAft>
          <a:spcPct val="0"/>
        </a:spcAft>
        <a:buChar char="•"/>
        <a:defRPr sz="4800">
          <a:solidFill>
            <a:schemeClr val="tx1"/>
          </a:solidFill>
          <a:latin typeface="+mn-lt"/>
          <a:ea typeface="+mn-ea"/>
          <a:cs typeface="+mn-cs"/>
        </a:defRPr>
      </a:lvl1pPr>
      <a:lvl2pPr marL="1114425" indent="-428625" algn="l" rtl="0" eaLnBrk="0" fontAlgn="base" hangingPunct="0">
        <a:spcBef>
          <a:spcPct val="20000"/>
        </a:spcBef>
        <a:spcAft>
          <a:spcPct val="0"/>
        </a:spcAft>
        <a:buChar char="–"/>
        <a:defRPr sz="4200">
          <a:solidFill>
            <a:schemeClr val="tx1"/>
          </a:solidFill>
          <a:latin typeface="+mn-lt"/>
          <a:ea typeface="+mn-ea"/>
        </a:defRPr>
      </a:lvl2pPr>
      <a:lvl3pPr marL="1714500" indent="-342900" algn="l" rtl="0" eaLnBrk="0" fontAlgn="base" hangingPunct="0">
        <a:spcBef>
          <a:spcPct val="20000"/>
        </a:spcBef>
        <a:spcAft>
          <a:spcPct val="0"/>
        </a:spcAft>
        <a:buChar char="•"/>
        <a:defRPr sz="3600">
          <a:solidFill>
            <a:schemeClr val="tx1"/>
          </a:solidFill>
          <a:latin typeface="+mn-lt"/>
          <a:ea typeface="+mn-ea"/>
        </a:defRPr>
      </a:lvl3pPr>
      <a:lvl4pPr marL="2400300" indent="-342900" algn="l" rtl="0" eaLnBrk="0" fontAlgn="base" hangingPunct="0">
        <a:spcBef>
          <a:spcPct val="20000"/>
        </a:spcBef>
        <a:spcAft>
          <a:spcPct val="0"/>
        </a:spcAft>
        <a:buChar char="–"/>
        <a:defRPr sz="3000">
          <a:solidFill>
            <a:schemeClr val="tx1"/>
          </a:solidFill>
          <a:latin typeface="+mn-lt"/>
          <a:ea typeface="+mn-ea"/>
        </a:defRPr>
      </a:lvl4pPr>
      <a:lvl5pPr marL="3086100" indent="-342900" algn="l" rtl="0" eaLnBrk="0" fontAlgn="base" hangingPunct="0">
        <a:spcBef>
          <a:spcPct val="20000"/>
        </a:spcBef>
        <a:spcAft>
          <a:spcPct val="0"/>
        </a:spcAft>
        <a:buChar char="»"/>
        <a:defRPr sz="3000">
          <a:solidFill>
            <a:schemeClr val="tx1"/>
          </a:solidFill>
          <a:latin typeface="+mn-lt"/>
          <a:ea typeface="+mn-ea"/>
        </a:defRPr>
      </a:lvl5pPr>
      <a:lvl6pPr marL="3771900" indent="-342900" algn="l" rtl="0" fontAlgn="base">
        <a:spcBef>
          <a:spcPct val="20000"/>
        </a:spcBef>
        <a:spcAft>
          <a:spcPct val="0"/>
        </a:spcAft>
        <a:buChar char="»"/>
        <a:defRPr sz="3000">
          <a:solidFill>
            <a:schemeClr val="tx1"/>
          </a:solidFill>
          <a:latin typeface="+mn-lt"/>
          <a:ea typeface="+mn-ea"/>
        </a:defRPr>
      </a:lvl6pPr>
      <a:lvl7pPr marL="4457700" indent="-342900" algn="l" rtl="0" fontAlgn="base">
        <a:spcBef>
          <a:spcPct val="20000"/>
        </a:spcBef>
        <a:spcAft>
          <a:spcPct val="0"/>
        </a:spcAft>
        <a:buChar char="»"/>
        <a:defRPr sz="3000">
          <a:solidFill>
            <a:schemeClr val="tx1"/>
          </a:solidFill>
          <a:latin typeface="+mn-lt"/>
          <a:ea typeface="+mn-ea"/>
        </a:defRPr>
      </a:lvl7pPr>
      <a:lvl8pPr marL="5143500" indent="-342900" algn="l" rtl="0" fontAlgn="base">
        <a:spcBef>
          <a:spcPct val="20000"/>
        </a:spcBef>
        <a:spcAft>
          <a:spcPct val="0"/>
        </a:spcAft>
        <a:buChar char="»"/>
        <a:defRPr sz="3000">
          <a:solidFill>
            <a:schemeClr val="tx1"/>
          </a:solidFill>
          <a:latin typeface="+mn-lt"/>
          <a:ea typeface="+mn-ea"/>
        </a:defRPr>
      </a:lvl8pPr>
      <a:lvl9pPr marL="5829300" indent="-342900" algn="l" rtl="0" fontAlgn="base">
        <a:spcBef>
          <a:spcPct val="20000"/>
        </a:spcBef>
        <a:spcAft>
          <a:spcPct val="0"/>
        </a:spcAft>
        <a:buChar char="»"/>
        <a:defRPr sz="3000">
          <a:solidFill>
            <a:schemeClr val="tx1"/>
          </a:solidFill>
          <a:latin typeface="+mn-lt"/>
          <a:ea typeface="+mn-ea"/>
        </a:defRPr>
      </a:lvl9pPr>
    </p:bodyStyle>
    <p:otherStyle>
      <a:defPPr>
        <a:defRPr lang="en-US"/>
      </a:defPPr>
      <a:lvl1pPr marL="0" algn="l" defTabSz="685800" rtl="0" eaLnBrk="1" latinLnBrk="0" hangingPunct="1">
        <a:defRPr sz="2700" kern="1200">
          <a:solidFill>
            <a:schemeClr val="tx1"/>
          </a:solidFill>
          <a:latin typeface="+mn-lt"/>
          <a:ea typeface="+mn-ea"/>
          <a:cs typeface="+mn-cs"/>
        </a:defRPr>
      </a:lvl1pPr>
      <a:lvl2pPr marL="685800" algn="l" defTabSz="685800" rtl="0" eaLnBrk="1" latinLnBrk="0" hangingPunct="1">
        <a:defRPr sz="2700" kern="1200">
          <a:solidFill>
            <a:schemeClr val="tx1"/>
          </a:solidFill>
          <a:latin typeface="+mn-lt"/>
          <a:ea typeface="+mn-ea"/>
          <a:cs typeface="+mn-cs"/>
        </a:defRPr>
      </a:lvl2pPr>
      <a:lvl3pPr marL="1371600" algn="l" defTabSz="685800" rtl="0" eaLnBrk="1" latinLnBrk="0" hangingPunct="1">
        <a:defRPr sz="2700" kern="1200">
          <a:solidFill>
            <a:schemeClr val="tx1"/>
          </a:solidFill>
          <a:latin typeface="+mn-lt"/>
          <a:ea typeface="+mn-ea"/>
          <a:cs typeface="+mn-cs"/>
        </a:defRPr>
      </a:lvl3pPr>
      <a:lvl4pPr marL="2057400" algn="l" defTabSz="685800" rtl="0" eaLnBrk="1" latinLnBrk="0" hangingPunct="1">
        <a:defRPr sz="2700" kern="1200">
          <a:solidFill>
            <a:schemeClr val="tx1"/>
          </a:solidFill>
          <a:latin typeface="+mn-lt"/>
          <a:ea typeface="+mn-ea"/>
          <a:cs typeface="+mn-cs"/>
        </a:defRPr>
      </a:lvl4pPr>
      <a:lvl5pPr marL="2743200" algn="l" defTabSz="685800" rtl="0" eaLnBrk="1" latinLnBrk="0" hangingPunct="1">
        <a:defRPr sz="2700" kern="1200">
          <a:solidFill>
            <a:schemeClr val="tx1"/>
          </a:solidFill>
          <a:latin typeface="+mn-lt"/>
          <a:ea typeface="+mn-ea"/>
          <a:cs typeface="+mn-cs"/>
        </a:defRPr>
      </a:lvl5pPr>
      <a:lvl6pPr marL="3429000" algn="l" defTabSz="685800" rtl="0" eaLnBrk="1" latinLnBrk="0" hangingPunct="1">
        <a:defRPr sz="2700" kern="1200">
          <a:solidFill>
            <a:schemeClr val="tx1"/>
          </a:solidFill>
          <a:latin typeface="+mn-lt"/>
          <a:ea typeface="+mn-ea"/>
          <a:cs typeface="+mn-cs"/>
        </a:defRPr>
      </a:lvl6pPr>
      <a:lvl7pPr marL="4114800" algn="l" defTabSz="685800" rtl="0" eaLnBrk="1" latinLnBrk="0" hangingPunct="1">
        <a:defRPr sz="2700" kern="1200">
          <a:solidFill>
            <a:schemeClr val="tx1"/>
          </a:solidFill>
          <a:latin typeface="+mn-lt"/>
          <a:ea typeface="+mn-ea"/>
          <a:cs typeface="+mn-cs"/>
        </a:defRPr>
      </a:lvl7pPr>
      <a:lvl8pPr marL="4800600" algn="l" defTabSz="685800" rtl="0" eaLnBrk="1" latinLnBrk="0" hangingPunct="1">
        <a:defRPr sz="2700" kern="1200">
          <a:solidFill>
            <a:schemeClr val="tx1"/>
          </a:solidFill>
          <a:latin typeface="+mn-lt"/>
          <a:ea typeface="+mn-ea"/>
          <a:cs typeface="+mn-cs"/>
        </a:defRPr>
      </a:lvl8pPr>
      <a:lvl9pPr marL="5486400" algn="l" defTabSz="685800" rtl="0" eaLnBrk="1" latinLnBrk="0" hangingPunct="1">
        <a:defRPr sz="2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7300" y="547694"/>
            <a:ext cx="15773400" cy="1988345"/>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57300" y="2738437"/>
            <a:ext cx="15773400" cy="652700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257300" y="9534532"/>
            <a:ext cx="4114800" cy="547688"/>
          </a:xfrm>
          <a:prstGeom prst="rect">
            <a:avLst/>
          </a:prstGeom>
        </p:spPr>
        <p:txBody>
          <a:bodyPr vert="horz" lIns="91440" tIns="45720" rIns="91440" bIns="45720" rtlCol="0" anchor="ctr"/>
          <a:lstStyle>
            <a:lvl1pPr algn="l">
              <a:defRPr sz="1350">
                <a:solidFill>
                  <a:schemeClr val="tx1">
                    <a:tint val="75000"/>
                  </a:schemeClr>
                </a:solidFill>
              </a:defRPr>
            </a:lvl1pPr>
          </a:lstStyle>
          <a:p>
            <a:fld id="{763B1432-A789-480F-B62D-C8B6B1BA0A8D}" type="datetimeFigureOut">
              <a:rPr lang="en-US" smtClean="0"/>
              <a:t>2/10/25</a:t>
            </a:fld>
            <a:endParaRPr lang="en-US"/>
          </a:p>
        </p:txBody>
      </p:sp>
      <p:sp>
        <p:nvSpPr>
          <p:cNvPr id="5" name="Footer Placeholder 4"/>
          <p:cNvSpPr>
            <a:spLocks noGrp="1"/>
          </p:cNvSpPr>
          <p:nvPr>
            <p:ph type="ftr" sz="quarter" idx="3"/>
          </p:nvPr>
        </p:nvSpPr>
        <p:spPr>
          <a:xfrm>
            <a:off x="6057900" y="9534532"/>
            <a:ext cx="6172200" cy="547688"/>
          </a:xfrm>
          <a:prstGeom prst="rect">
            <a:avLst/>
          </a:prstGeom>
        </p:spPr>
        <p:txBody>
          <a:bodyPr vert="horz" lIns="91440" tIns="45720" rIns="91440" bIns="45720" rtlCol="0" anchor="ctr"/>
          <a:lstStyle>
            <a:lvl1pPr algn="ctr">
              <a:defRPr sz="135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2915900" y="9534532"/>
            <a:ext cx="4114800" cy="547688"/>
          </a:xfrm>
          <a:prstGeom prst="rect">
            <a:avLst/>
          </a:prstGeom>
        </p:spPr>
        <p:txBody>
          <a:bodyPr vert="horz" lIns="91440" tIns="45720" rIns="91440" bIns="45720" rtlCol="0" anchor="ctr"/>
          <a:lstStyle>
            <a:lvl1pPr algn="r">
              <a:defRPr sz="1350">
                <a:solidFill>
                  <a:schemeClr val="tx1">
                    <a:tint val="75000"/>
                  </a:schemeClr>
                </a:solidFill>
              </a:defRPr>
            </a:lvl1pPr>
          </a:lstStyle>
          <a:p>
            <a:fld id="{42DFADBE-B7BA-473D-BCE6-EEBCF1351C78}" type="slidenum">
              <a:rPr lang="en-US" smtClean="0"/>
              <a:t>‹#›</a:t>
            </a:fld>
            <a:endParaRPr lang="en-US"/>
          </a:p>
        </p:txBody>
      </p:sp>
    </p:spTree>
    <p:extLst>
      <p:ext uri="{BB962C8B-B14F-4D97-AF65-F5344CB8AC3E}">
        <p14:creationId xmlns:p14="http://schemas.microsoft.com/office/powerpoint/2010/main" val="1121155679"/>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1028700" rtl="0" eaLnBrk="1" latinLnBrk="0" hangingPunct="1">
        <a:lnSpc>
          <a:spcPct val="90000"/>
        </a:lnSpc>
        <a:spcBef>
          <a:spcPct val="0"/>
        </a:spcBef>
        <a:buNone/>
        <a:defRPr sz="4950" kern="1200">
          <a:solidFill>
            <a:schemeClr val="tx1"/>
          </a:solidFill>
          <a:latin typeface="+mj-lt"/>
          <a:ea typeface="+mj-ea"/>
          <a:cs typeface="+mj-cs"/>
        </a:defRPr>
      </a:lvl1pPr>
    </p:titleStyle>
    <p:bodyStyle>
      <a:lvl1pPr marL="257175" indent="-257175" algn="l" defTabSz="1028700" rtl="0" eaLnBrk="1" latinLnBrk="0" hangingPunct="1">
        <a:lnSpc>
          <a:spcPct val="90000"/>
        </a:lnSpc>
        <a:spcBef>
          <a:spcPts val="1125"/>
        </a:spcBef>
        <a:buFont typeface="Arial" panose="020B0604020202020204" pitchFamily="34" charset="0"/>
        <a:buChar char="•"/>
        <a:defRPr sz="3150" kern="1200">
          <a:solidFill>
            <a:schemeClr val="tx1"/>
          </a:solidFill>
          <a:latin typeface="+mn-lt"/>
          <a:ea typeface="+mn-ea"/>
          <a:cs typeface="+mn-cs"/>
        </a:defRPr>
      </a:lvl1pPr>
      <a:lvl2pPr marL="771525" indent="-257175" algn="l" defTabSz="1028700" rtl="0" eaLnBrk="1" latinLnBrk="0" hangingPunct="1">
        <a:lnSpc>
          <a:spcPct val="90000"/>
        </a:lnSpc>
        <a:spcBef>
          <a:spcPts val="563"/>
        </a:spcBef>
        <a:buFont typeface="Arial" panose="020B0604020202020204" pitchFamily="34" charset="0"/>
        <a:buChar char="•"/>
        <a:defRPr sz="2700" kern="1200">
          <a:solidFill>
            <a:schemeClr val="tx1"/>
          </a:solidFill>
          <a:latin typeface="+mn-lt"/>
          <a:ea typeface="+mn-ea"/>
          <a:cs typeface="+mn-cs"/>
        </a:defRPr>
      </a:lvl2pPr>
      <a:lvl3pPr marL="1285875" indent="-257175" algn="l" defTabSz="1028700" rtl="0" eaLnBrk="1" latinLnBrk="0" hangingPunct="1">
        <a:lnSpc>
          <a:spcPct val="90000"/>
        </a:lnSpc>
        <a:spcBef>
          <a:spcPts val="563"/>
        </a:spcBef>
        <a:buFont typeface="Arial" panose="020B0604020202020204" pitchFamily="34" charset="0"/>
        <a:buChar char="•"/>
        <a:defRPr sz="2250" kern="1200">
          <a:solidFill>
            <a:schemeClr val="tx1"/>
          </a:solidFill>
          <a:latin typeface="+mn-lt"/>
          <a:ea typeface="+mn-ea"/>
          <a:cs typeface="+mn-cs"/>
        </a:defRPr>
      </a:lvl3pPr>
      <a:lvl4pPr marL="1800225" indent="-257175" algn="l" defTabSz="1028700" rtl="0" eaLnBrk="1" latinLnBrk="0" hangingPunct="1">
        <a:lnSpc>
          <a:spcPct val="90000"/>
        </a:lnSpc>
        <a:spcBef>
          <a:spcPts val="563"/>
        </a:spcBef>
        <a:buFont typeface="Arial" panose="020B0604020202020204" pitchFamily="34" charset="0"/>
        <a:buChar char="•"/>
        <a:defRPr sz="2025" kern="1200">
          <a:solidFill>
            <a:schemeClr val="tx1"/>
          </a:solidFill>
          <a:latin typeface="+mn-lt"/>
          <a:ea typeface="+mn-ea"/>
          <a:cs typeface="+mn-cs"/>
        </a:defRPr>
      </a:lvl4pPr>
      <a:lvl5pPr marL="2314575" indent="-257175" algn="l" defTabSz="1028700" rtl="0" eaLnBrk="1" latinLnBrk="0" hangingPunct="1">
        <a:lnSpc>
          <a:spcPct val="90000"/>
        </a:lnSpc>
        <a:spcBef>
          <a:spcPts val="563"/>
        </a:spcBef>
        <a:buFont typeface="Arial" panose="020B0604020202020204" pitchFamily="34" charset="0"/>
        <a:buChar char="•"/>
        <a:defRPr sz="2025" kern="1200">
          <a:solidFill>
            <a:schemeClr val="tx1"/>
          </a:solidFill>
          <a:latin typeface="+mn-lt"/>
          <a:ea typeface="+mn-ea"/>
          <a:cs typeface="+mn-cs"/>
        </a:defRPr>
      </a:lvl5pPr>
      <a:lvl6pPr marL="2828925" indent="-257175" algn="l" defTabSz="1028700" rtl="0" eaLnBrk="1" latinLnBrk="0" hangingPunct="1">
        <a:lnSpc>
          <a:spcPct val="90000"/>
        </a:lnSpc>
        <a:spcBef>
          <a:spcPts val="563"/>
        </a:spcBef>
        <a:buFont typeface="Arial" panose="020B0604020202020204" pitchFamily="34" charset="0"/>
        <a:buChar char="•"/>
        <a:defRPr sz="2025" kern="1200">
          <a:solidFill>
            <a:schemeClr val="tx1"/>
          </a:solidFill>
          <a:latin typeface="+mn-lt"/>
          <a:ea typeface="+mn-ea"/>
          <a:cs typeface="+mn-cs"/>
        </a:defRPr>
      </a:lvl6pPr>
      <a:lvl7pPr marL="3343275" indent="-257175" algn="l" defTabSz="1028700" rtl="0" eaLnBrk="1" latinLnBrk="0" hangingPunct="1">
        <a:lnSpc>
          <a:spcPct val="90000"/>
        </a:lnSpc>
        <a:spcBef>
          <a:spcPts val="563"/>
        </a:spcBef>
        <a:buFont typeface="Arial" panose="020B0604020202020204" pitchFamily="34" charset="0"/>
        <a:buChar char="•"/>
        <a:defRPr sz="2025" kern="1200">
          <a:solidFill>
            <a:schemeClr val="tx1"/>
          </a:solidFill>
          <a:latin typeface="+mn-lt"/>
          <a:ea typeface="+mn-ea"/>
          <a:cs typeface="+mn-cs"/>
        </a:defRPr>
      </a:lvl7pPr>
      <a:lvl8pPr marL="3857625" indent="-257175" algn="l" defTabSz="1028700" rtl="0" eaLnBrk="1" latinLnBrk="0" hangingPunct="1">
        <a:lnSpc>
          <a:spcPct val="90000"/>
        </a:lnSpc>
        <a:spcBef>
          <a:spcPts val="563"/>
        </a:spcBef>
        <a:buFont typeface="Arial" panose="020B0604020202020204" pitchFamily="34" charset="0"/>
        <a:buChar char="•"/>
        <a:defRPr sz="2025" kern="1200">
          <a:solidFill>
            <a:schemeClr val="tx1"/>
          </a:solidFill>
          <a:latin typeface="+mn-lt"/>
          <a:ea typeface="+mn-ea"/>
          <a:cs typeface="+mn-cs"/>
        </a:defRPr>
      </a:lvl8pPr>
      <a:lvl9pPr marL="4371975" indent="-257175" algn="l" defTabSz="1028700" rtl="0" eaLnBrk="1" latinLnBrk="0" hangingPunct="1">
        <a:lnSpc>
          <a:spcPct val="90000"/>
        </a:lnSpc>
        <a:spcBef>
          <a:spcPts val="563"/>
        </a:spcBef>
        <a:buFont typeface="Arial" panose="020B0604020202020204" pitchFamily="34" charset="0"/>
        <a:buChar char="•"/>
        <a:defRPr sz="2025" kern="1200">
          <a:solidFill>
            <a:schemeClr val="tx1"/>
          </a:solidFill>
          <a:latin typeface="+mn-lt"/>
          <a:ea typeface="+mn-ea"/>
          <a:cs typeface="+mn-cs"/>
        </a:defRPr>
      </a:lvl9pPr>
    </p:bodyStyle>
    <p:otherStyle>
      <a:defPPr>
        <a:defRPr lang="en-US"/>
      </a:defPPr>
      <a:lvl1pPr marL="0" algn="l" defTabSz="1028700" rtl="0" eaLnBrk="1" latinLnBrk="0" hangingPunct="1">
        <a:defRPr sz="2025" kern="1200">
          <a:solidFill>
            <a:schemeClr val="tx1"/>
          </a:solidFill>
          <a:latin typeface="+mn-lt"/>
          <a:ea typeface="+mn-ea"/>
          <a:cs typeface="+mn-cs"/>
        </a:defRPr>
      </a:lvl1pPr>
      <a:lvl2pPr marL="514350" algn="l" defTabSz="1028700" rtl="0" eaLnBrk="1" latinLnBrk="0" hangingPunct="1">
        <a:defRPr sz="2025" kern="1200">
          <a:solidFill>
            <a:schemeClr val="tx1"/>
          </a:solidFill>
          <a:latin typeface="+mn-lt"/>
          <a:ea typeface="+mn-ea"/>
          <a:cs typeface="+mn-cs"/>
        </a:defRPr>
      </a:lvl2pPr>
      <a:lvl3pPr marL="1028700" algn="l" defTabSz="1028700" rtl="0" eaLnBrk="1" latinLnBrk="0" hangingPunct="1">
        <a:defRPr sz="2025" kern="1200">
          <a:solidFill>
            <a:schemeClr val="tx1"/>
          </a:solidFill>
          <a:latin typeface="+mn-lt"/>
          <a:ea typeface="+mn-ea"/>
          <a:cs typeface="+mn-cs"/>
        </a:defRPr>
      </a:lvl3pPr>
      <a:lvl4pPr marL="1543050" algn="l" defTabSz="1028700" rtl="0" eaLnBrk="1" latinLnBrk="0" hangingPunct="1">
        <a:defRPr sz="2025" kern="1200">
          <a:solidFill>
            <a:schemeClr val="tx1"/>
          </a:solidFill>
          <a:latin typeface="+mn-lt"/>
          <a:ea typeface="+mn-ea"/>
          <a:cs typeface="+mn-cs"/>
        </a:defRPr>
      </a:lvl4pPr>
      <a:lvl5pPr marL="2057400" algn="l" defTabSz="1028700" rtl="0" eaLnBrk="1" latinLnBrk="0" hangingPunct="1">
        <a:defRPr sz="2025" kern="1200">
          <a:solidFill>
            <a:schemeClr val="tx1"/>
          </a:solidFill>
          <a:latin typeface="+mn-lt"/>
          <a:ea typeface="+mn-ea"/>
          <a:cs typeface="+mn-cs"/>
        </a:defRPr>
      </a:lvl5pPr>
      <a:lvl6pPr marL="2571750" algn="l" defTabSz="1028700" rtl="0" eaLnBrk="1" latinLnBrk="0" hangingPunct="1">
        <a:defRPr sz="2025" kern="1200">
          <a:solidFill>
            <a:schemeClr val="tx1"/>
          </a:solidFill>
          <a:latin typeface="+mn-lt"/>
          <a:ea typeface="+mn-ea"/>
          <a:cs typeface="+mn-cs"/>
        </a:defRPr>
      </a:lvl6pPr>
      <a:lvl7pPr marL="3086100" algn="l" defTabSz="1028700" rtl="0" eaLnBrk="1" latinLnBrk="0" hangingPunct="1">
        <a:defRPr sz="2025" kern="1200">
          <a:solidFill>
            <a:schemeClr val="tx1"/>
          </a:solidFill>
          <a:latin typeface="+mn-lt"/>
          <a:ea typeface="+mn-ea"/>
          <a:cs typeface="+mn-cs"/>
        </a:defRPr>
      </a:lvl7pPr>
      <a:lvl8pPr marL="3600450" algn="l" defTabSz="1028700" rtl="0" eaLnBrk="1" latinLnBrk="0" hangingPunct="1">
        <a:defRPr sz="2025" kern="1200">
          <a:solidFill>
            <a:schemeClr val="tx1"/>
          </a:solidFill>
          <a:latin typeface="+mn-lt"/>
          <a:ea typeface="+mn-ea"/>
          <a:cs typeface="+mn-cs"/>
        </a:defRPr>
      </a:lvl8pPr>
      <a:lvl9pPr marL="4114800" algn="l" defTabSz="1028700" rtl="0" eaLnBrk="1" latinLnBrk="0" hangingPunct="1">
        <a:defRPr sz="2025"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7AD1129-26B6-7E4A-9746-0ECF48507997}"/>
              </a:ext>
            </a:extLst>
          </p:cNvPr>
          <p:cNvSpPr>
            <a:spLocks noGrp="1"/>
          </p:cNvSpPr>
          <p:nvPr>
            <p:ph type="title"/>
          </p:nvPr>
        </p:nvSpPr>
        <p:spPr>
          <a:xfrm>
            <a:off x="1257300" y="547688"/>
            <a:ext cx="15773400" cy="1988345"/>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1A05A33-4C13-8AC9-9E1E-E9249FFF2288}"/>
              </a:ext>
            </a:extLst>
          </p:cNvPr>
          <p:cNvSpPr>
            <a:spLocks noGrp="1"/>
          </p:cNvSpPr>
          <p:nvPr>
            <p:ph type="body" idx="1"/>
          </p:nvPr>
        </p:nvSpPr>
        <p:spPr>
          <a:xfrm>
            <a:off x="1257300" y="2738436"/>
            <a:ext cx="15773400" cy="652700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0F003CC-3177-0B98-6737-AE341CD9C096}"/>
              </a:ext>
            </a:extLst>
          </p:cNvPr>
          <p:cNvSpPr>
            <a:spLocks noGrp="1"/>
          </p:cNvSpPr>
          <p:nvPr>
            <p:ph type="dt" sz="half" idx="2"/>
          </p:nvPr>
        </p:nvSpPr>
        <p:spPr>
          <a:xfrm>
            <a:off x="1257300" y="9534527"/>
            <a:ext cx="4114800" cy="547688"/>
          </a:xfrm>
          <a:prstGeom prst="rect">
            <a:avLst/>
          </a:prstGeom>
        </p:spPr>
        <p:txBody>
          <a:bodyPr vert="horz" lIns="91440" tIns="45720" rIns="91440" bIns="45720" rtlCol="0" anchor="ctr"/>
          <a:lstStyle>
            <a:lvl1pPr algn="l">
              <a:defRPr sz="1800">
                <a:solidFill>
                  <a:schemeClr val="tx1">
                    <a:tint val="82000"/>
                  </a:schemeClr>
                </a:solidFill>
              </a:defRPr>
            </a:lvl1pPr>
          </a:lstStyle>
          <a:p>
            <a:fld id="{B62E1F99-45ED-4649-B62F-A64BE8F16BDD}" type="datetimeFigureOut">
              <a:rPr lang="en-US" smtClean="0"/>
              <a:t>2/10/25</a:t>
            </a:fld>
            <a:endParaRPr lang="en-US"/>
          </a:p>
        </p:txBody>
      </p:sp>
      <p:sp>
        <p:nvSpPr>
          <p:cNvPr id="5" name="Footer Placeholder 4">
            <a:extLst>
              <a:ext uri="{FF2B5EF4-FFF2-40B4-BE49-F238E27FC236}">
                <a16:creationId xmlns:a16="http://schemas.microsoft.com/office/drawing/2014/main" id="{E767AB8C-054D-D5AB-800E-EFA67E40834F}"/>
              </a:ext>
            </a:extLst>
          </p:cNvPr>
          <p:cNvSpPr>
            <a:spLocks noGrp="1"/>
          </p:cNvSpPr>
          <p:nvPr>
            <p:ph type="ftr" sz="quarter" idx="3"/>
          </p:nvPr>
        </p:nvSpPr>
        <p:spPr>
          <a:xfrm>
            <a:off x="6057900" y="9534527"/>
            <a:ext cx="6172200" cy="547688"/>
          </a:xfrm>
          <a:prstGeom prst="rect">
            <a:avLst/>
          </a:prstGeom>
        </p:spPr>
        <p:txBody>
          <a:bodyPr vert="horz" lIns="91440" tIns="45720" rIns="91440" bIns="45720" rtlCol="0" anchor="ctr"/>
          <a:lstStyle>
            <a:lvl1pPr algn="ctr">
              <a:defRPr sz="18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64F0E70A-42D6-3B7A-EAF5-7D535611B547}"/>
              </a:ext>
            </a:extLst>
          </p:cNvPr>
          <p:cNvSpPr>
            <a:spLocks noGrp="1"/>
          </p:cNvSpPr>
          <p:nvPr>
            <p:ph type="sldNum" sz="quarter" idx="4"/>
          </p:nvPr>
        </p:nvSpPr>
        <p:spPr>
          <a:xfrm>
            <a:off x="12915900" y="9534527"/>
            <a:ext cx="4114800" cy="547688"/>
          </a:xfrm>
          <a:prstGeom prst="rect">
            <a:avLst/>
          </a:prstGeom>
        </p:spPr>
        <p:txBody>
          <a:bodyPr vert="horz" lIns="91440" tIns="45720" rIns="91440" bIns="45720" rtlCol="0" anchor="ctr"/>
          <a:lstStyle>
            <a:lvl1pPr algn="r">
              <a:defRPr sz="1800">
                <a:solidFill>
                  <a:schemeClr val="tx1">
                    <a:tint val="82000"/>
                  </a:schemeClr>
                </a:solidFill>
              </a:defRPr>
            </a:lvl1pPr>
          </a:lstStyle>
          <a:p>
            <a:fld id="{B608A900-3BDD-844B-90EF-BFDB22378127}" type="slidenum">
              <a:rPr lang="en-US" smtClean="0"/>
              <a:t>‹#›</a:t>
            </a:fld>
            <a:endParaRPr lang="en-US"/>
          </a:p>
        </p:txBody>
      </p:sp>
    </p:spTree>
    <p:extLst>
      <p:ext uri="{BB962C8B-B14F-4D97-AF65-F5344CB8AC3E}">
        <p14:creationId xmlns:p14="http://schemas.microsoft.com/office/powerpoint/2010/main" val="1573468992"/>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1371566"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891" indent="-342891" algn="l" defTabSz="1371566"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675" indent="-342891" algn="l" defTabSz="1371566"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457" indent="-342891" algn="l" defTabSz="1371566"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240"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024"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806"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589"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371"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155"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566" rtl="0" eaLnBrk="1" latinLnBrk="0" hangingPunct="1">
        <a:defRPr sz="2700" kern="1200">
          <a:solidFill>
            <a:schemeClr val="tx1"/>
          </a:solidFill>
          <a:latin typeface="+mn-lt"/>
          <a:ea typeface="+mn-ea"/>
          <a:cs typeface="+mn-cs"/>
        </a:defRPr>
      </a:lvl1pPr>
      <a:lvl2pPr marL="685784" algn="l" defTabSz="1371566" rtl="0" eaLnBrk="1" latinLnBrk="0" hangingPunct="1">
        <a:defRPr sz="2700" kern="1200">
          <a:solidFill>
            <a:schemeClr val="tx1"/>
          </a:solidFill>
          <a:latin typeface="+mn-lt"/>
          <a:ea typeface="+mn-ea"/>
          <a:cs typeface="+mn-cs"/>
        </a:defRPr>
      </a:lvl2pPr>
      <a:lvl3pPr marL="1371566" algn="l" defTabSz="1371566" rtl="0" eaLnBrk="1" latinLnBrk="0" hangingPunct="1">
        <a:defRPr sz="2700" kern="1200">
          <a:solidFill>
            <a:schemeClr val="tx1"/>
          </a:solidFill>
          <a:latin typeface="+mn-lt"/>
          <a:ea typeface="+mn-ea"/>
          <a:cs typeface="+mn-cs"/>
        </a:defRPr>
      </a:lvl3pPr>
      <a:lvl4pPr marL="2057349" algn="l" defTabSz="1371566" rtl="0" eaLnBrk="1" latinLnBrk="0" hangingPunct="1">
        <a:defRPr sz="2700" kern="1200">
          <a:solidFill>
            <a:schemeClr val="tx1"/>
          </a:solidFill>
          <a:latin typeface="+mn-lt"/>
          <a:ea typeface="+mn-ea"/>
          <a:cs typeface="+mn-cs"/>
        </a:defRPr>
      </a:lvl4pPr>
      <a:lvl5pPr marL="2743131" algn="l" defTabSz="1371566" rtl="0" eaLnBrk="1" latinLnBrk="0" hangingPunct="1">
        <a:defRPr sz="2700" kern="1200">
          <a:solidFill>
            <a:schemeClr val="tx1"/>
          </a:solidFill>
          <a:latin typeface="+mn-lt"/>
          <a:ea typeface="+mn-ea"/>
          <a:cs typeface="+mn-cs"/>
        </a:defRPr>
      </a:lvl5pPr>
      <a:lvl6pPr marL="3428915" algn="l" defTabSz="1371566" rtl="0" eaLnBrk="1" latinLnBrk="0" hangingPunct="1">
        <a:defRPr sz="2700" kern="1200">
          <a:solidFill>
            <a:schemeClr val="tx1"/>
          </a:solidFill>
          <a:latin typeface="+mn-lt"/>
          <a:ea typeface="+mn-ea"/>
          <a:cs typeface="+mn-cs"/>
        </a:defRPr>
      </a:lvl6pPr>
      <a:lvl7pPr marL="4114697" algn="l" defTabSz="1371566" rtl="0" eaLnBrk="1" latinLnBrk="0" hangingPunct="1">
        <a:defRPr sz="2700" kern="1200">
          <a:solidFill>
            <a:schemeClr val="tx1"/>
          </a:solidFill>
          <a:latin typeface="+mn-lt"/>
          <a:ea typeface="+mn-ea"/>
          <a:cs typeface="+mn-cs"/>
        </a:defRPr>
      </a:lvl7pPr>
      <a:lvl8pPr marL="4800480" algn="l" defTabSz="1371566" rtl="0" eaLnBrk="1" latinLnBrk="0" hangingPunct="1">
        <a:defRPr sz="2700" kern="1200">
          <a:solidFill>
            <a:schemeClr val="tx1"/>
          </a:solidFill>
          <a:latin typeface="+mn-lt"/>
          <a:ea typeface="+mn-ea"/>
          <a:cs typeface="+mn-cs"/>
        </a:defRPr>
      </a:lvl8pPr>
      <a:lvl9pPr marL="5486264" algn="l" defTabSz="1371566" rtl="0" eaLnBrk="1" latinLnBrk="0" hangingPunct="1">
        <a:defRPr sz="27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7300" y="547689"/>
            <a:ext cx="15773400" cy="1988345"/>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57300" y="2738436"/>
            <a:ext cx="15773400" cy="652700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257300" y="9534529"/>
            <a:ext cx="4114800" cy="547688"/>
          </a:xfrm>
          <a:prstGeom prst="rect">
            <a:avLst/>
          </a:prstGeom>
        </p:spPr>
        <p:txBody>
          <a:bodyPr vert="horz" lIns="91440" tIns="45720" rIns="91440" bIns="45720" rtlCol="0" anchor="ctr"/>
          <a:lstStyle>
            <a:lvl1pPr algn="l">
              <a:defRPr sz="1800">
                <a:solidFill>
                  <a:schemeClr val="tx1">
                    <a:tint val="75000"/>
                  </a:schemeClr>
                </a:solidFill>
              </a:defRPr>
            </a:lvl1pPr>
          </a:lstStyle>
          <a:p>
            <a:fld id="{A92475A3-7FAD-7347-BA1D-5386206D3CBC}" type="datetimeFigureOut">
              <a:rPr lang="en-US" smtClean="0"/>
              <a:t>2/10/25</a:t>
            </a:fld>
            <a:endParaRPr lang="en-US"/>
          </a:p>
        </p:txBody>
      </p:sp>
      <p:sp>
        <p:nvSpPr>
          <p:cNvPr id="5" name="Footer Placeholder 4"/>
          <p:cNvSpPr>
            <a:spLocks noGrp="1"/>
          </p:cNvSpPr>
          <p:nvPr>
            <p:ph type="ftr" sz="quarter" idx="3"/>
          </p:nvPr>
        </p:nvSpPr>
        <p:spPr>
          <a:xfrm>
            <a:off x="6057900" y="9534529"/>
            <a:ext cx="6172200" cy="547688"/>
          </a:xfrm>
          <a:prstGeom prst="rect">
            <a:avLst/>
          </a:prstGeom>
        </p:spPr>
        <p:txBody>
          <a:bodyPr vert="horz" lIns="91440" tIns="45720" rIns="91440" bIns="45720" rtlCol="0" anchor="ctr"/>
          <a:lstStyle>
            <a:lvl1pPr algn="ctr">
              <a:defRPr sz="1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2915900" y="9534529"/>
            <a:ext cx="4114800" cy="547688"/>
          </a:xfrm>
          <a:prstGeom prst="rect">
            <a:avLst/>
          </a:prstGeom>
        </p:spPr>
        <p:txBody>
          <a:bodyPr vert="horz" lIns="91440" tIns="45720" rIns="91440" bIns="45720" rtlCol="0" anchor="ctr"/>
          <a:lstStyle>
            <a:lvl1pPr algn="r">
              <a:defRPr sz="1800">
                <a:solidFill>
                  <a:schemeClr val="tx1">
                    <a:tint val="75000"/>
                  </a:schemeClr>
                </a:solidFill>
              </a:defRPr>
            </a:lvl1pPr>
          </a:lstStyle>
          <a:p>
            <a:fld id="{9F799F59-D26F-F046-9303-A627DC939BF0}" type="slidenum">
              <a:rPr lang="en-US" smtClean="0"/>
              <a:t>‹#›</a:t>
            </a:fld>
            <a:endParaRPr lang="en-US"/>
          </a:p>
        </p:txBody>
      </p:sp>
    </p:spTree>
    <p:extLst>
      <p:ext uri="{BB962C8B-B14F-4D97-AF65-F5344CB8AC3E}">
        <p14:creationId xmlns:p14="http://schemas.microsoft.com/office/powerpoint/2010/main" val="3075454905"/>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l" defTabSz="1371566"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891" indent="-342891" algn="l" defTabSz="1371566"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675" indent="-342891" algn="l" defTabSz="1371566"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457" indent="-342891" algn="l" defTabSz="1371566"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240"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024"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806"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589"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371"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155"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566" rtl="0" eaLnBrk="1" latinLnBrk="0" hangingPunct="1">
        <a:defRPr sz="2700" kern="1200">
          <a:solidFill>
            <a:schemeClr val="tx1"/>
          </a:solidFill>
          <a:latin typeface="+mn-lt"/>
          <a:ea typeface="+mn-ea"/>
          <a:cs typeface="+mn-cs"/>
        </a:defRPr>
      </a:lvl1pPr>
      <a:lvl2pPr marL="685784" algn="l" defTabSz="1371566" rtl="0" eaLnBrk="1" latinLnBrk="0" hangingPunct="1">
        <a:defRPr sz="2700" kern="1200">
          <a:solidFill>
            <a:schemeClr val="tx1"/>
          </a:solidFill>
          <a:latin typeface="+mn-lt"/>
          <a:ea typeface="+mn-ea"/>
          <a:cs typeface="+mn-cs"/>
        </a:defRPr>
      </a:lvl2pPr>
      <a:lvl3pPr marL="1371566" algn="l" defTabSz="1371566" rtl="0" eaLnBrk="1" latinLnBrk="0" hangingPunct="1">
        <a:defRPr sz="2700" kern="1200">
          <a:solidFill>
            <a:schemeClr val="tx1"/>
          </a:solidFill>
          <a:latin typeface="+mn-lt"/>
          <a:ea typeface="+mn-ea"/>
          <a:cs typeface="+mn-cs"/>
        </a:defRPr>
      </a:lvl3pPr>
      <a:lvl4pPr marL="2057349" algn="l" defTabSz="1371566" rtl="0" eaLnBrk="1" latinLnBrk="0" hangingPunct="1">
        <a:defRPr sz="2700" kern="1200">
          <a:solidFill>
            <a:schemeClr val="tx1"/>
          </a:solidFill>
          <a:latin typeface="+mn-lt"/>
          <a:ea typeface="+mn-ea"/>
          <a:cs typeface="+mn-cs"/>
        </a:defRPr>
      </a:lvl4pPr>
      <a:lvl5pPr marL="2743131" algn="l" defTabSz="1371566" rtl="0" eaLnBrk="1" latinLnBrk="0" hangingPunct="1">
        <a:defRPr sz="2700" kern="1200">
          <a:solidFill>
            <a:schemeClr val="tx1"/>
          </a:solidFill>
          <a:latin typeface="+mn-lt"/>
          <a:ea typeface="+mn-ea"/>
          <a:cs typeface="+mn-cs"/>
        </a:defRPr>
      </a:lvl5pPr>
      <a:lvl6pPr marL="3428915" algn="l" defTabSz="1371566" rtl="0" eaLnBrk="1" latinLnBrk="0" hangingPunct="1">
        <a:defRPr sz="2700" kern="1200">
          <a:solidFill>
            <a:schemeClr val="tx1"/>
          </a:solidFill>
          <a:latin typeface="+mn-lt"/>
          <a:ea typeface="+mn-ea"/>
          <a:cs typeface="+mn-cs"/>
        </a:defRPr>
      </a:lvl6pPr>
      <a:lvl7pPr marL="4114697" algn="l" defTabSz="1371566" rtl="0" eaLnBrk="1" latinLnBrk="0" hangingPunct="1">
        <a:defRPr sz="2700" kern="1200">
          <a:solidFill>
            <a:schemeClr val="tx1"/>
          </a:solidFill>
          <a:latin typeface="+mn-lt"/>
          <a:ea typeface="+mn-ea"/>
          <a:cs typeface="+mn-cs"/>
        </a:defRPr>
      </a:lvl7pPr>
      <a:lvl8pPr marL="4800480" algn="l" defTabSz="1371566" rtl="0" eaLnBrk="1" latinLnBrk="0" hangingPunct="1">
        <a:defRPr sz="2700" kern="1200">
          <a:solidFill>
            <a:schemeClr val="tx1"/>
          </a:solidFill>
          <a:latin typeface="+mn-lt"/>
          <a:ea typeface="+mn-ea"/>
          <a:cs typeface="+mn-cs"/>
        </a:defRPr>
      </a:lvl8pPr>
      <a:lvl9pPr marL="5486264" algn="l" defTabSz="1371566" rtl="0" eaLnBrk="1" latinLnBrk="0" hangingPunct="1">
        <a:defRPr sz="27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5362" name="Title Placeholder 1"/>
          <p:cNvSpPr>
            <a:spLocks noGrp="1"/>
          </p:cNvSpPr>
          <p:nvPr>
            <p:ph type="title"/>
          </p:nvPr>
        </p:nvSpPr>
        <p:spPr bwMode="auto">
          <a:xfrm>
            <a:off x="914400" y="411957"/>
            <a:ext cx="16459200" cy="1714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5363" name="Text Placeholder 2"/>
          <p:cNvSpPr>
            <a:spLocks noGrp="1"/>
          </p:cNvSpPr>
          <p:nvPr>
            <p:ph type="body" idx="1"/>
          </p:nvPr>
        </p:nvSpPr>
        <p:spPr bwMode="auto">
          <a:xfrm>
            <a:off x="914400" y="2400302"/>
            <a:ext cx="16459200" cy="67889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914400" y="9534527"/>
            <a:ext cx="4267200" cy="547688"/>
          </a:xfrm>
          <a:prstGeom prst="rect">
            <a:avLst/>
          </a:prstGeom>
        </p:spPr>
        <p:txBody>
          <a:bodyPr vert="horz" lIns="91440" tIns="45720" rIns="91440" bIns="45720" rtlCol="0" anchor="ctr"/>
          <a:lstStyle>
            <a:lvl1pPr algn="l" defTabSz="685800" eaLnBrk="1" fontAlgn="auto" hangingPunct="1">
              <a:spcBef>
                <a:spcPts val="0"/>
              </a:spcBef>
              <a:spcAft>
                <a:spcPts val="0"/>
              </a:spcAft>
              <a:defRPr sz="1800">
                <a:solidFill>
                  <a:prstClr val="black">
                    <a:tint val="75000"/>
                  </a:prstClr>
                </a:solidFill>
                <a:latin typeface="Calibri"/>
                <a:ea typeface="+mn-ea"/>
                <a:cs typeface="+mn-cs"/>
              </a:defRPr>
            </a:lvl1pPr>
          </a:lstStyle>
          <a:p>
            <a:pPr>
              <a:defRPr/>
            </a:pPr>
            <a:fld id="{42FA72DF-B9AF-C047-BC27-8F9C92C6A0BF}" type="datetimeFigureOut">
              <a:rPr lang="en-US"/>
              <a:pPr>
                <a:defRPr/>
              </a:pPr>
              <a:t>2/10/25</a:t>
            </a:fld>
            <a:endParaRPr lang="en-US"/>
          </a:p>
        </p:txBody>
      </p:sp>
      <p:sp>
        <p:nvSpPr>
          <p:cNvPr id="5" name="Footer Placeholder 4"/>
          <p:cNvSpPr>
            <a:spLocks noGrp="1"/>
          </p:cNvSpPr>
          <p:nvPr>
            <p:ph type="ftr" sz="quarter" idx="3"/>
          </p:nvPr>
        </p:nvSpPr>
        <p:spPr>
          <a:xfrm>
            <a:off x="6248400" y="9534527"/>
            <a:ext cx="5791200" cy="547688"/>
          </a:xfrm>
          <a:prstGeom prst="rect">
            <a:avLst/>
          </a:prstGeom>
        </p:spPr>
        <p:txBody>
          <a:bodyPr vert="horz" lIns="91440" tIns="45720" rIns="91440" bIns="45720" rtlCol="0" anchor="ctr"/>
          <a:lstStyle>
            <a:lvl1pPr algn="ctr" defTabSz="685800" eaLnBrk="1" fontAlgn="auto" hangingPunct="1">
              <a:spcBef>
                <a:spcPts val="0"/>
              </a:spcBef>
              <a:spcAft>
                <a:spcPts val="0"/>
              </a:spcAft>
              <a:defRPr sz="1800">
                <a:solidFill>
                  <a:prstClr val="black">
                    <a:tint val="75000"/>
                  </a:prstClr>
                </a:solidFill>
                <a:latin typeface="Calibri"/>
                <a:ea typeface="+mn-ea"/>
                <a:cs typeface="+mn-cs"/>
              </a:defRPr>
            </a:lvl1pPr>
          </a:lstStyle>
          <a:p>
            <a:pPr>
              <a:defRPr/>
            </a:pPr>
            <a:endParaRPr lang="en-US"/>
          </a:p>
        </p:txBody>
      </p:sp>
      <p:sp>
        <p:nvSpPr>
          <p:cNvPr id="6" name="Slide Number Placeholder 5"/>
          <p:cNvSpPr>
            <a:spLocks noGrp="1"/>
          </p:cNvSpPr>
          <p:nvPr>
            <p:ph type="sldNum" sz="quarter" idx="4"/>
          </p:nvPr>
        </p:nvSpPr>
        <p:spPr>
          <a:xfrm>
            <a:off x="13106400" y="9534527"/>
            <a:ext cx="4267200" cy="547688"/>
          </a:xfrm>
          <a:prstGeom prst="rect">
            <a:avLst/>
          </a:prstGeom>
        </p:spPr>
        <p:txBody>
          <a:bodyPr vert="horz" lIns="91440" tIns="45720" rIns="91440" bIns="45720" rtlCol="0" anchor="ctr"/>
          <a:lstStyle>
            <a:lvl1pPr algn="r" defTabSz="685800" eaLnBrk="1" fontAlgn="auto" hangingPunct="1">
              <a:spcBef>
                <a:spcPts val="0"/>
              </a:spcBef>
              <a:spcAft>
                <a:spcPts val="0"/>
              </a:spcAft>
              <a:defRPr sz="1800">
                <a:solidFill>
                  <a:prstClr val="black">
                    <a:tint val="75000"/>
                  </a:prstClr>
                </a:solidFill>
                <a:latin typeface="Calibri"/>
                <a:ea typeface="+mn-ea"/>
                <a:cs typeface="+mn-cs"/>
              </a:defRPr>
            </a:lvl1pPr>
          </a:lstStyle>
          <a:p>
            <a:pPr>
              <a:defRPr/>
            </a:pPr>
            <a:fld id="{672FEB11-FC88-9F4B-BCD9-19A7E54C9FF1}" type="slidenum">
              <a:rPr lang="en-US"/>
              <a:pPr>
                <a:defRPr/>
              </a:pPr>
              <a:t>‹#›</a:t>
            </a:fld>
            <a:endParaRPr lang="en-US"/>
          </a:p>
        </p:txBody>
      </p:sp>
    </p:spTree>
    <p:extLst>
      <p:ext uri="{BB962C8B-B14F-4D97-AF65-F5344CB8AC3E}">
        <p14:creationId xmlns:p14="http://schemas.microsoft.com/office/powerpoint/2010/main" val="2584677504"/>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ctr" defTabSz="685800" rtl="0" eaLnBrk="0" fontAlgn="base" hangingPunct="0">
        <a:spcBef>
          <a:spcPct val="0"/>
        </a:spcBef>
        <a:spcAft>
          <a:spcPct val="0"/>
        </a:spcAft>
        <a:defRPr sz="6600" kern="1200">
          <a:solidFill>
            <a:schemeClr val="tx1"/>
          </a:solidFill>
          <a:latin typeface="+mj-lt"/>
          <a:ea typeface="ＭＳ Ｐゴシック" charset="0"/>
          <a:cs typeface="ＭＳ Ｐゴシック" charset="0"/>
        </a:defRPr>
      </a:lvl1pPr>
      <a:lvl2pPr algn="ctr" defTabSz="685800" rtl="0" eaLnBrk="0" fontAlgn="base" hangingPunct="0">
        <a:spcBef>
          <a:spcPct val="0"/>
        </a:spcBef>
        <a:spcAft>
          <a:spcPct val="0"/>
        </a:spcAft>
        <a:defRPr sz="6600">
          <a:solidFill>
            <a:schemeClr val="tx1"/>
          </a:solidFill>
          <a:latin typeface="Calibri" charset="0"/>
          <a:ea typeface="ＭＳ Ｐゴシック" charset="0"/>
          <a:cs typeface="ＭＳ Ｐゴシック" charset="0"/>
        </a:defRPr>
      </a:lvl2pPr>
      <a:lvl3pPr algn="ctr" defTabSz="685800" rtl="0" eaLnBrk="0" fontAlgn="base" hangingPunct="0">
        <a:spcBef>
          <a:spcPct val="0"/>
        </a:spcBef>
        <a:spcAft>
          <a:spcPct val="0"/>
        </a:spcAft>
        <a:defRPr sz="6600">
          <a:solidFill>
            <a:schemeClr val="tx1"/>
          </a:solidFill>
          <a:latin typeface="Calibri" charset="0"/>
          <a:ea typeface="ＭＳ Ｐゴシック" charset="0"/>
          <a:cs typeface="ＭＳ Ｐゴシック" charset="0"/>
        </a:defRPr>
      </a:lvl3pPr>
      <a:lvl4pPr algn="ctr" defTabSz="685800" rtl="0" eaLnBrk="0" fontAlgn="base" hangingPunct="0">
        <a:spcBef>
          <a:spcPct val="0"/>
        </a:spcBef>
        <a:spcAft>
          <a:spcPct val="0"/>
        </a:spcAft>
        <a:defRPr sz="6600">
          <a:solidFill>
            <a:schemeClr val="tx1"/>
          </a:solidFill>
          <a:latin typeface="Calibri" charset="0"/>
          <a:ea typeface="ＭＳ Ｐゴシック" charset="0"/>
          <a:cs typeface="ＭＳ Ｐゴシック" charset="0"/>
        </a:defRPr>
      </a:lvl4pPr>
      <a:lvl5pPr algn="ctr" defTabSz="685800" rtl="0" eaLnBrk="0" fontAlgn="base" hangingPunct="0">
        <a:spcBef>
          <a:spcPct val="0"/>
        </a:spcBef>
        <a:spcAft>
          <a:spcPct val="0"/>
        </a:spcAft>
        <a:defRPr sz="6600">
          <a:solidFill>
            <a:schemeClr val="tx1"/>
          </a:solidFill>
          <a:latin typeface="Calibri" charset="0"/>
          <a:ea typeface="ＭＳ Ｐゴシック" charset="0"/>
          <a:cs typeface="ＭＳ Ｐゴシック" charset="0"/>
        </a:defRPr>
      </a:lvl5pPr>
      <a:lvl6pPr marL="685800" algn="ctr" defTabSz="685800" rtl="0" fontAlgn="base">
        <a:spcBef>
          <a:spcPct val="0"/>
        </a:spcBef>
        <a:spcAft>
          <a:spcPct val="0"/>
        </a:spcAft>
        <a:defRPr sz="6600">
          <a:solidFill>
            <a:schemeClr val="tx1"/>
          </a:solidFill>
          <a:latin typeface="Calibri" charset="0"/>
          <a:ea typeface="ＭＳ Ｐゴシック" charset="0"/>
          <a:cs typeface="ＭＳ Ｐゴシック" charset="0"/>
        </a:defRPr>
      </a:lvl6pPr>
      <a:lvl7pPr marL="1371600" algn="ctr" defTabSz="685800" rtl="0" fontAlgn="base">
        <a:spcBef>
          <a:spcPct val="0"/>
        </a:spcBef>
        <a:spcAft>
          <a:spcPct val="0"/>
        </a:spcAft>
        <a:defRPr sz="6600">
          <a:solidFill>
            <a:schemeClr val="tx1"/>
          </a:solidFill>
          <a:latin typeface="Calibri" charset="0"/>
          <a:ea typeface="ＭＳ Ｐゴシック" charset="0"/>
          <a:cs typeface="ＭＳ Ｐゴシック" charset="0"/>
        </a:defRPr>
      </a:lvl7pPr>
      <a:lvl8pPr marL="2057400" algn="ctr" defTabSz="685800" rtl="0" fontAlgn="base">
        <a:spcBef>
          <a:spcPct val="0"/>
        </a:spcBef>
        <a:spcAft>
          <a:spcPct val="0"/>
        </a:spcAft>
        <a:defRPr sz="6600">
          <a:solidFill>
            <a:schemeClr val="tx1"/>
          </a:solidFill>
          <a:latin typeface="Calibri" charset="0"/>
          <a:ea typeface="ＭＳ Ｐゴシック" charset="0"/>
          <a:cs typeface="ＭＳ Ｐゴシック" charset="0"/>
        </a:defRPr>
      </a:lvl8pPr>
      <a:lvl9pPr marL="2743200" algn="ctr" defTabSz="685800" rtl="0" fontAlgn="base">
        <a:spcBef>
          <a:spcPct val="0"/>
        </a:spcBef>
        <a:spcAft>
          <a:spcPct val="0"/>
        </a:spcAft>
        <a:defRPr sz="6600">
          <a:solidFill>
            <a:schemeClr val="tx1"/>
          </a:solidFill>
          <a:latin typeface="Calibri" charset="0"/>
          <a:ea typeface="ＭＳ Ｐゴシック" charset="0"/>
          <a:cs typeface="ＭＳ Ｐゴシック" charset="0"/>
        </a:defRPr>
      </a:lvl9pPr>
    </p:titleStyle>
    <p:bodyStyle>
      <a:lvl1pPr marL="514350" indent="-514350" algn="l" defTabSz="685800" rtl="0" eaLnBrk="0" fontAlgn="base" hangingPunct="0">
        <a:spcBef>
          <a:spcPct val="20000"/>
        </a:spcBef>
        <a:spcAft>
          <a:spcPct val="0"/>
        </a:spcAft>
        <a:buFont typeface="Arial" charset="0"/>
        <a:buChar char="•"/>
        <a:defRPr sz="4800" kern="1200">
          <a:solidFill>
            <a:schemeClr val="tx1"/>
          </a:solidFill>
          <a:latin typeface="+mn-lt"/>
          <a:ea typeface="ＭＳ Ｐゴシック" charset="0"/>
          <a:cs typeface="ＭＳ Ｐゴシック" charset="0"/>
        </a:defRPr>
      </a:lvl1pPr>
      <a:lvl2pPr marL="1114425" indent="-428625" algn="l" defTabSz="685800" rtl="0" eaLnBrk="0" fontAlgn="base" hangingPunct="0">
        <a:spcBef>
          <a:spcPct val="20000"/>
        </a:spcBef>
        <a:spcAft>
          <a:spcPct val="0"/>
        </a:spcAft>
        <a:buFont typeface="Arial" charset="0"/>
        <a:buChar char="–"/>
        <a:defRPr sz="4200" kern="1200">
          <a:solidFill>
            <a:schemeClr val="tx1"/>
          </a:solidFill>
          <a:latin typeface="+mn-lt"/>
          <a:ea typeface="ＭＳ Ｐゴシック" charset="0"/>
          <a:cs typeface="+mn-cs"/>
        </a:defRPr>
      </a:lvl2pPr>
      <a:lvl3pPr marL="1714500" indent="-342900" algn="l" defTabSz="685800" rtl="0" eaLnBrk="0" fontAlgn="base" hangingPunct="0">
        <a:spcBef>
          <a:spcPct val="20000"/>
        </a:spcBef>
        <a:spcAft>
          <a:spcPct val="0"/>
        </a:spcAft>
        <a:buFont typeface="Arial" charset="0"/>
        <a:buChar char="•"/>
        <a:defRPr sz="3600" kern="1200">
          <a:solidFill>
            <a:schemeClr val="tx1"/>
          </a:solidFill>
          <a:latin typeface="+mn-lt"/>
          <a:ea typeface="ＭＳ Ｐゴシック" charset="0"/>
          <a:cs typeface="+mn-cs"/>
        </a:defRPr>
      </a:lvl3pPr>
      <a:lvl4pPr marL="2400300" indent="-342900" algn="l" defTabSz="685800" rtl="0" eaLnBrk="0" fontAlgn="base" hangingPunct="0">
        <a:spcBef>
          <a:spcPct val="20000"/>
        </a:spcBef>
        <a:spcAft>
          <a:spcPct val="0"/>
        </a:spcAft>
        <a:buFont typeface="Arial" charset="0"/>
        <a:buChar char="–"/>
        <a:defRPr sz="3000" kern="1200">
          <a:solidFill>
            <a:schemeClr val="tx1"/>
          </a:solidFill>
          <a:latin typeface="+mn-lt"/>
          <a:ea typeface="ＭＳ Ｐゴシック" charset="0"/>
          <a:cs typeface="+mn-cs"/>
        </a:defRPr>
      </a:lvl4pPr>
      <a:lvl5pPr marL="3086100" indent="-342900" algn="l" defTabSz="685800" rtl="0" eaLnBrk="0" fontAlgn="base" hangingPunct="0">
        <a:spcBef>
          <a:spcPct val="20000"/>
        </a:spcBef>
        <a:spcAft>
          <a:spcPct val="0"/>
        </a:spcAft>
        <a:buFont typeface="Arial" charset="0"/>
        <a:buChar char="»"/>
        <a:defRPr sz="3000" kern="1200">
          <a:solidFill>
            <a:schemeClr val="tx1"/>
          </a:solidFill>
          <a:latin typeface="+mn-lt"/>
          <a:ea typeface="ＭＳ Ｐゴシック" charset="0"/>
          <a:cs typeface="+mn-cs"/>
        </a:defRPr>
      </a:lvl5pPr>
      <a:lvl6pPr marL="3771900" indent="-342900" algn="l" defTabSz="685800" rtl="0" eaLnBrk="1" latinLnBrk="0" hangingPunct="1">
        <a:spcBef>
          <a:spcPct val="20000"/>
        </a:spcBef>
        <a:buFont typeface="Arial"/>
        <a:buChar char="•"/>
        <a:defRPr sz="3000" kern="1200">
          <a:solidFill>
            <a:schemeClr val="tx1"/>
          </a:solidFill>
          <a:latin typeface="+mn-lt"/>
          <a:ea typeface="+mn-ea"/>
          <a:cs typeface="+mn-cs"/>
        </a:defRPr>
      </a:lvl6pPr>
      <a:lvl7pPr marL="4457700" indent="-342900" algn="l" defTabSz="685800" rtl="0" eaLnBrk="1" latinLnBrk="0" hangingPunct="1">
        <a:spcBef>
          <a:spcPct val="20000"/>
        </a:spcBef>
        <a:buFont typeface="Arial"/>
        <a:buChar char="•"/>
        <a:defRPr sz="3000" kern="1200">
          <a:solidFill>
            <a:schemeClr val="tx1"/>
          </a:solidFill>
          <a:latin typeface="+mn-lt"/>
          <a:ea typeface="+mn-ea"/>
          <a:cs typeface="+mn-cs"/>
        </a:defRPr>
      </a:lvl7pPr>
      <a:lvl8pPr marL="5143500" indent="-342900" algn="l" defTabSz="685800" rtl="0" eaLnBrk="1" latinLnBrk="0" hangingPunct="1">
        <a:spcBef>
          <a:spcPct val="20000"/>
        </a:spcBef>
        <a:buFont typeface="Arial"/>
        <a:buChar char="•"/>
        <a:defRPr sz="3000" kern="1200">
          <a:solidFill>
            <a:schemeClr val="tx1"/>
          </a:solidFill>
          <a:latin typeface="+mn-lt"/>
          <a:ea typeface="+mn-ea"/>
          <a:cs typeface="+mn-cs"/>
        </a:defRPr>
      </a:lvl8pPr>
      <a:lvl9pPr marL="5829300" indent="-342900" algn="l" defTabSz="685800" rtl="0" eaLnBrk="1" latinLnBrk="0" hangingPunct="1">
        <a:spcBef>
          <a:spcPct val="20000"/>
        </a:spcBef>
        <a:buFont typeface="Arial"/>
        <a:buChar char="•"/>
        <a:defRPr sz="3000" kern="1200">
          <a:solidFill>
            <a:schemeClr val="tx1"/>
          </a:solidFill>
          <a:latin typeface="+mn-lt"/>
          <a:ea typeface="+mn-ea"/>
          <a:cs typeface="+mn-cs"/>
        </a:defRPr>
      </a:lvl9pPr>
    </p:bodyStyle>
    <p:otherStyle>
      <a:defPPr>
        <a:defRPr lang="en-US"/>
      </a:defPPr>
      <a:lvl1pPr marL="0" algn="l" defTabSz="685800" rtl="0" eaLnBrk="1" latinLnBrk="0" hangingPunct="1">
        <a:defRPr sz="2700" kern="1200">
          <a:solidFill>
            <a:schemeClr val="tx1"/>
          </a:solidFill>
          <a:latin typeface="+mn-lt"/>
          <a:ea typeface="+mn-ea"/>
          <a:cs typeface="+mn-cs"/>
        </a:defRPr>
      </a:lvl1pPr>
      <a:lvl2pPr marL="685800" algn="l" defTabSz="685800" rtl="0" eaLnBrk="1" latinLnBrk="0" hangingPunct="1">
        <a:defRPr sz="2700" kern="1200">
          <a:solidFill>
            <a:schemeClr val="tx1"/>
          </a:solidFill>
          <a:latin typeface="+mn-lt"/>
          <a:ea typeface="+mn-ea"/>
          <a:cs typeface="+mn-cs"/>
        </a:defRPr>
      </a:lvl2pPr>
      <a:lvl3pPr marL="1371600" algn="l" defTabSz="685800" rtl="0" eaLnBrk="1" latinLnBrk="0" hangingPunct="1">
        <a:defRPr sz="2700" kern="1200">
          <a:solidFill>
            <a:schemeClr val="tx1"/>
          </a:solidFill>
          <a:latin typeface="+mn-lt"/>
          <a:ea typeface="+mn-ea"/>
          <a:cs typeface="+mn-cs"/>
        </a:defRPr>
      </a:lvl3pPr>
      <a:lvl4pPr marL="2057400" algn="l" defTabSz="685800" rtl="0" eaLnBrk="1" latinLnBrk="0" hangingPunct="1">
        <a:defRPr sz="2700" kern="1200">
          <a:solidFill>
            <a:schemeClr val="tx1"/>
          </a:solidFill>
          <a:latin typeface="+mn-lt"/>
          <a:ea typeface="+mn-ea"/>
          <a:cs typeface="+mn-cs"/>
        </a:defRPr>
      </a:lvl4pPr>
      <a:lvl5pPr marL="2743200" algn="l" defTabSz="685800" rtl="0" eaLnBrk="1" latinLnBrk="0" hangingPunct="1">
        <a:defRPr sz="2700" kern="1200">
          <a:solidFill>
            <a:schemeClr val="tx1"/>
          </a:solidFill>
          <a:latin typeface="+mn-lt"/>
          <a:ea typeface="+mn-ea"/>
          <a:cs typeface="+mn-cs"/>
        </a:defRPr>
      </a:lvl5pPr>
      <a:lvl6pPr marL="3429000" algn="l" defTabSz="685800" rtl="0" eaLnBrk="1" latinLnBrk="0" hangingPunct="1">
        <a:defRPr sz="2700" kern="1200">
          <a:solidFill>
            <a:schemeClr val="tx1"/>
          </a:solidFill>
          <a:latin typeface="+mn-lt"/>
          <a:ea typeface="+mn-ea"/>
          <a:cs typeface="+mn-cs"/>
        </a:defRPr>
      </a:lvl6pPr>
      <a:lvl7pPr marL="4114800" algn="l" defTabSz="685800" rtl="0" eaLnBrk="1" latinLnBrk="0" hangingPunct="1">
        <a:defRPr sz="2700" kern="1200">
          <a:solidFill>
            <a:schemeClr val="tx1"/>
          </a:solidFill>
          <a:latin typeface="+mn-lt"/>
          <a:ea typeface="+mn-ea"/>
          <a:cs typeface="+mn-cs"/>
        </a:defRPr>
      </a:lvl7pPr>
      <a:lvl8pPr marL="4800600" algn="l" defTabSz="685800" rtl="0" eaLnBrk="1" latinLnBrk="0" hangingPunct="1">
        <a:defRPr sz="2700" kern="1200">
          <a:solidFill>
            <a:schemeClr val="tx1"/>
          </a:solidFill>
          <a:latin typeface="+mn-lt"/>
          <a:ea typeface="+mn-ea"/>
          <a:cs typeface="+mn-cs"/>
        </a:defRPr>
      </a:lvl8pPr>
      <a:lvl9pPr marL="5486400" algn="l" defTabSz="685800" rtl="0" eaLnBrk="1" latinLnBrk="0" hangingPunct="1">
        <a:defRPr sz="27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371600" y="914400"/>
            <a:ext cx="15544800" cy="17145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1371600" y="2971800"/>
            <a:ext cx="15544800" cy="6172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1371600" y="9372600"/>
            <a:ext cx="3810000" cy="6858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defRPr sz="2100"/>
            </a:lvl1pPr>
          </a:lstStyle>
          <a:p>
            <a:pPr defTabSz="1371600" eaLnBrk="0" fontAlgn="base" hangingPunct="0">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6248400" y="9372600"/>
            <a:ext cx="5791200" cy="6858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ctr">
              <a:defRPr sz="2100"/>
            </a:lvl1pPr>
          </a:lstStyle>
          <a:p>
            <a:pPr defTabSz="1371600" eaLnBrk="0" fontAlgn="base" hangingPunct="0">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13106400" y="9372600"/>
            <a:ext cx="3810000" cy="6858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r">
              <a:defRPr sz="2100"/>
            </a:lvl1pPr>
          </a:lstStyle>
          <a:p>
            <a:pPr defTabSz="1371600" eaLnBrk="0" fontAlgn="base" hangingPunct="0">
              <a:spcBef>
                <a:spcPct val="0"/>
              </a:spcBef>
              <a:spcAft>
                <a:spcPct val="0"/>
              </a:spcAft>
              <a:defRPr/>
            </a:pPr>
            <a:fld id="{AFEFC19E-A516-1D44-A2F2-F6B783861730}" type="slidenum">
              <a:rPr lang="en-US" smtClean="0">
                <a:solidFill>
                  <a:srgbClr val="000000"/>
                </a:solidFill>
              </a:rPr>
              <a:pPr defTabSz="1371600" eaLnBrk="0" fontAlgn="base" hangingPunct="0">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1392177716"/>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 id="2147483757" r:id="rId12"/>
    <p:sldLayoutId id="2147483758" r:id="rId13"/>
    <p:sldLayoutId id="2147483759" r:id="rId14"/>
    <p:sldLayoutId id="2147483760" r:id="rId15"/>
    <p:sldLayoutId id="2147483761" r:id="rId16"/>
    <p:sldLayoutId id="2147483762" r:id="rId17"/>
  </p:sldLayoutIdLst>
  <p:txStyles>
    <p:titleStyle>
      <a:lvl1pPr algn="ctr" rtl="0" eaLnBrk="0" fontAlgn="base" hangingPunct="0">
        <a:spcBef>
          <a:spcPct val="0"/>
        </a:spcBef>
        <a:spcAft>
          <a:spcPct val="0"/>
        </a:spcAft>
        <a:defRPr sz="6600">
          <a:solidFill>
            <a:schemeClr val="tx2"/>
          </a:solidFill>
          <a:latin typeface="+mj-lt"/>
          <a:ea typeface="+mj-ea"/>
          <a:cs typeface="+mj-cs"/>
        </a:defRPr>
      </a:lvl1pPr>
      <a:lvl2pPr algn="ctr" rtl="0" eaLnBrk="0" fontAlgn="base" hangingPunct="0">
        <a:spcBef>
          <a:spcPct val="0"/>
        </a:spcBef>
        <a:spcAft>
          <a:spcPct val="0"/>
        </a:spcAft>
        <a:defRPr sz="6600">
          <a:solidFill>
            <a:schemeClr val="tx2"/>
          </a:solidFill>
          <a:latin typeface="Arial" charset="0"/>
          <a:ea typeface="ＭＳ Ｐゴシック" charset="0"/>
          <a:cs typeface="ＭＳ Ｐゴシック" charset="0"/>
        </a:defRPr>
      </a:lvl2pPr>
      <a:lvl3pPr algn="ctr" rtl="0" eaLnBrk="0" fontAlgn="base" hangingPunct="0">
        <a:spcBef>
          <a:spcPct val="0"/>
        </a:spcBef>
        <a:spcAft>
          <a:spcPct val="0"/>
        </a:spcAft>
        <a:defRPr sz="6600">
          <a:solidFill>
            <a:schemeClr val="tx2"/>
          </a:solidFill>
          <a:latin typeface="Arial" charset="0"/>
          <a:ea typeface="ＭＳ Ｐゴシック" charset="0"/>
          <a:cs typeface="ＭＳ Ｐゴシック" charset="0"/>
        </a:defRPr>
      </a:lvl3pPr>
      <a:lvl4pPr algn="ctr" rtl="0" eaLnBrk="0" fontAlgn="base" hangingPunct="0">
        <a:spcBef>
          <a:spcPct val="0"/>
        </a:spcBef>
        <a:spcAft>
          <a:spcPct val="0"/>
        </a:spcAft>
        <a:defRPr sz="6600">
          <a:solidFill>
            <a:schemeClr val="tx2"/>
          </a:solidFill>
          <a:latin typeface="Arial" charset="0"/>
          <a:ea typeface="ＭＳ Ｐゴシック" charset="0"/>
          <a:cs typeface="ＭＳ Ｐゴシック" charset="0"/>
        </a:defRPr>
      </a:lvl4pPr>
      <a:lvl5pPr algn="ctr" rtl="0" eaLnBrk="0" fontAlgn="base" hangingPunct="0">
        <a:spcBef>
          <a:spcPct val="0"/>
        </a:spcBef>
        <a:spcAft>
          <a:spcPct val="0"/>
        </a:spcAft>
        <a:defRPr sz="6600">
          <a:solidFill>
            <a:schemeClr val="tx2"/>
          </a:solidFill>
          <a:latin typeface="Arial" charset="0"/>
          <a:ea typeface="ＭＳ Ｐゴシック" charset="0"/>
          <a:cs typeface="ＭＳ Ｐゴシック" charset="0"/>
        </a:defRPr>
      </a:lvl5pPr>
      <a:lvl6pPr marL="685800" algn="ctr" rtl="0" fontAlgn="base">
        <a:spcBef>
          <a:spcPct val="0"/>
        </a:spcBef>
        <a:spcAft>
          <a:spcPct val="0"/>
        </a:spcAft>
        <a:defRPr sz="6600">
          <a:solidFill>
            <a:schemeClr val="tx2"/>
          </a:solidFill>
          <a:latin typeface="Arial" charset="0"/>
          <a:ea typeface="ＭＳ Ｐゴシック" charset="0"/>
          <a:cs typeface="ＭＳ Ｐゴシック" charset="0"/>
        </a:defRPr>
      </a:lvl6pPr>
      <a:lvl7pPr marL="1371600" algn="ctr" rtl="0" fontAlgn="base">
        <a:spcBef>
          <a:spcPct val="0"/>
        </a:spcBef>
        <a:spcAft>
          <a:spcPct val="0"/>
        </a:spcAft>
        <a:defRPr sz="6600">
          <a:solidFill>
            <a:schemeClr val="tx2"/>
          </a:solidFill>
          <a:latin typeface="Arial" charset="0"/>
          <a:ea typeface="ＭＳ Ｐゴシック" charset="0"/>
          <a:cs typeface="ＭＳ Ｐゴシック" charset="0"/>
        </a:defRPr>
      </a:lvl7pPr>
      <a:lvl8pPr marL="2057400" algn="ctr" rtl="0" fontAlgn="base">
        <a:spcBef>
          <a:spcPct val="0"/>
        </a:spcBef>
        <a:spcAft>
          <a:spcPct val="0"/>
        </a:spcAft>
        <a:defRPr sz="6600">
          <a:solidFill>
            <a:schemeClr val="tx2"/>
          </a:solidFill>
          <a:latin typeface="Arial" charset="0"/>
          <a:ea typeface="ＭＳ Ｐゴシック" charset="0"/>
          <a:cs typeface="ＭＳ Ｐゴシック" charset="0"/>
        </a:defRPr>
      </a:lvl8pPr>
      <a:lvl9pPr marL="2743200" algn="ctr" rtl="0" fontAlgn="base">
        <a:spcBef>
          <a:spcPct val="0"/>
        </a:spcBef>
        <a:spcAft>
          <a:spcPct val="0"/>
        </a:spcAft>
        <a:defRPr sz="6600">
          <a:solidFill>
            <a:schemeClr val="tx2"/>
          </a:solidFill>
          <a:latin typeface="Arial" charset="0"/>
          <a:ea typeface="ＭＳ Ｐゴシック" charset="0"/>
          <a:cs typeface="ＭＳ Ｐゴシック" charset="0"/>
        </a:defRPr>
      </a:lvl9pPr>
    </p:titleStyle>
    <p:bodyStyle>
      <a:lvl1pPr marL="514350" indent="-514350" algn="l" rtl="0" eaLnBrk="0" fontAlgn="base" hangingPunct="0">
        <a:spcBef>
          <a:spcPct val="20000"/>
        </a:spcBef>
        <a:spcAft>
          <a:spcPct val="0"/>
        </a:spcAft>
        <a:buChar char="•"/>
        <a:defRPr sz="4800">
          <a:solidFill>
            <a:schemeClr val="tx1"/>
          </a:solidFill>
          <a:latin typeface="+mn-lt"/>
          <a:ea typeface="+mn-ea"/>
          <a:cs typeface="+mn-cs"/>
        </a:defRPr>
      </a:lvl1pPr>
      <a:lvl2pPr marL="1114425" indent="-428625" algn="l" rtl="0" eaLnBrk="0" fontAlgn="base" hangingPunct="0">
        <a:spcBef>
          <a:spcPct val="20000"/>
        </a:spcBef>
        <a:spcAft>
          <a:spcPct val="0"/>
        </a:spcAft>
        <a:buChar char="–"/>
        <a:defRPr sz="4200">
          <a:solidFill>
            <a:schemeClr val="tx1"/>
          </a:solidFill>
          <a:latin typeface="+mn-lt"/>
          <a:ea typeface="+mn-ea"/>
        </a:defRPr>
      </a:lvl2pPr>
      <a:lvl3pPr marL="1714500" indent="-342900" algn="l" rtl="0" eaLnBrk="0" fontAlgn="base" hangingPunct="0">
        <a:spcBef>
          <a:spcPct val="20000"/>
        </a:spcBef>
        <a:spcAft>
          <a:spcPct val="0"/>
        </a:spcAft>
        <a:buChar char="•"/>
        <a:defRPr sz="3600">
          <a:solidFill>
            <a:schemeClr val="tx1"/>
          </a:solidFill>
          <a:latin typeface="+mn-lt"/>
          <a:ea typeface="+mn-ea"/>
        </a:defRPr>
      </a:lvl3pPr>
      <a:lvl4pPr marL="2400300" indent="-342900" algn="l" rtl="0" eaLnBrk="0" fontAlgn="base" hangingPunct="0">
        <a:spcBef>
          <a:spcPct val="20000"/>
        </a:spcBef>
        <a:spcAft>
          <a:spcPct val="0"/>
        </a:spcAft>
        <a:buChar char="–"/>
        <a:defRPr sz="3000">
          <a:solidFill>
            <a:schemeClr val="tx1"/>
          </a:solidFill>
          <a:latin typeface="+mn-lt"/>
          <a:ea typeface="+mn-ea"/>
        </a:defRPr>
      </a:lvl4pPr>
      <a:lvl5pPr marL="3086100" indent="-342900" algn="l" rtl="0" eaLnBrk="0" fontAlgn="base" hangingPunct="0">
        <a:spcBef>
          <a:spcPct val="20000"/>
        </a:spcBef>
        <a:spcAft>
          <a:spcPct val="0"/>
        </a:spcAft>
        <a:buChar char="»"/>
        <a:defRPr sz="3000">
          <a:solidFill>
            <a:schemeClr val="tx1"/>
          </a:solidFill>
          <a:latin typeface="+mn-lt"/>
          <a:ea typeface="+mn-ea"/>
        </a:defRPr>
      </a:lvl5pPr>
      <a:lvl6pPr marL="3771900" indent="-342900" algn="l" rtl="0" fontAlgn="base">
        <a:spcBef>
          <a:spcPct val="20000"/>
        </a:spcBef>
        <a:spcAft>
          <a:spcPct val="0"/>
        </a:spcAft>
        <a:buChar char="»"/>
        <a:defRPr sz="3000">
          <a:solidFill>
            <a:schemeClr val="tx1"/>
          </a:solidFill>
          <a:latin typeface="+mn-lt"/>
          <a:ea typeface="+mn-ea"/>
        </a:defRPr>
      </a:lvl6pPr>
      <a:lvl7pPr marL="4457700" indent="-342900" algn="l" rtl="0" fontAlgn="base">
        <a:spcBef>
          <a:spcPct val="20000"/>
        </a:spcBef>
        <a:spcAft>
          <a:spcPct val="0"/>
        </a:spcAft>
        <a:buChar char="»"/>
        <a:defRPr sz="3000">
          <a:solidFill>
            <a:schemeClr val="tx1"/>
          </a:solidFill>
          <a:latin typeface="+mn-lt"/>
          <a:ea typeface="+mn-ea"/>
        </a:defRPr>
      </a:lvl7pPr>
      <a:lvl8pPr marL="5143500" indent="-342900" algn="l" rtl="0" fontAlgn="base">
        <a:spcBef>
          <a:spcPct val="20000"/>
        </a:spcBef>
        <a:spcAft>
          <a:spcPct val="0"/>
        </a:spcAft>
        <a:buChar char="»"/>
        <a:defRPr sz="3000">
          <a:solidFill>
            <a:schemeClr val="tx1"/>
          </a:solidFill>
          <a:latin typeface="+mn-lt"/>
          <a:ea typeface="+mn-ea"/>
        </a:defRPr>
      </a:lvl8pPr>
      <a:lvl9pPr marL="5829300" indent="-342900" algn="l" rtl="0" fontAlgn="base">
        <a:spcBef>
          <a:spcPct val="20000"/>
        </a:spcBef>
        <a:spcAft>
          <a:spcPct val="0"/>
        </a:spcAft>
        <a:buChar char="»"/>
        <a:defRPr sz="3000">
          <a:solidFill>
            <a:schemeClr val="tx1"/>
          </a:solidFill>
          <a:latin typeface="+mn-lt"/>
          <a:ea typeface="+mn-ea"/>
        </a:defRPr>
      </a:lvl9pPr>
    </p:bodyStyle>
    <p:otherStyle>
      <a:defPPr>
        <a:defRPr lang="en-US"/>
      </a:defPPr>
      <a:lvl1pPr marL="0" algn="l" defTabSz="685800" rtl="0" eaLnBrk="1" latinLnBrk="0" hangingPunct="1">
        <a:defRPr sz="2700" kern="1200">
          <a:solidFill>
            <a:schemeClr val="tx1"/>
          </a:solidFill>
          <a:latin typeface="+mn-lt"/>
          <a:ea typeface="+mn-ea"/>
          <a:cs typeface="+mn-cs"/>
        </a:defRPr>
      </a:lvl1pPr>
      <a:lvl2pPr marL="685800" algn="l" defTabSz="685800" rtl="0" eaLnBrk="1" latinLnBrk="0" hangingPunct="1">
        <a:defRPr sz="2700" kern="1200">
          <a:solidFill>
            <a:schemeClr val="tx1"/>
          </a:solidFill>
          <a:latin typeface="+mn-lt"/>
          <a:ea typeface="+mn-ea"/>
          <a:cs typeface="+mn-cs"/>
        </a:defRPr>
      </a:lvl2pPr>
      <a:lvl3pPr marL="1371600" algn="l" defTabSz="685800" rtl="0" eaLnBrk="1" latinLnBrk="0" hangingPunct="1">
        <a:defRPr sz="2700" kern="1200">
          <a:solidFill>
            <a:schemeClr val="tx1"/>
          </a:solidFill>
          <a:latin typeface="+mn-lt"/>
          <a:ea typeface="+mn-ea"/>
          <a:cs typeface="+mn-cs"/>
        </a:defRPr>
      </a:lvl3pPr>
      <a:lvl4pPr marL="2057400" algn="l" defTabSz="685800" rtl="0" eaLnBrk="1" latinLnBrk="0" hangingPunct="1">
        <a:defRPr sz="2700" kern="1200">
          <a:solidFill>
            <a:schemeClr val="tx1"/>
          </a:solidFill>
          <a:latin typeface="+mn-lt"/>
          <a:ea typeface="+mn-ea"/>
          <a:cs typeface="+mn-cs"/>
        </a:defRPr>
      </a:lvl4pPr>
      <a:lvl5pPr marL="2743200" algn="l" defTabSz="685800" rtl="0" eaLnBrk="1" latinLnBrk="0" hangingPunct="1">
        <a:defRPr sz="2700" kern="1200">
          <a:solidFill>
            <a:schemeClr val="tx1"/>
          </a:solidFill>
          <a:latin typeface="+mn-lt"/>
          <a:ea typeface="+mn-ea"/>
          <a:cs typeface="+mn-cs"/>
        </a:defRPr>
      </a:lvl5pPr>
      <a:lvl6pPr marL="3429000" algn="l" defTabSz="685800" rtl="0" eaLnBrk="1" latinLnBrk="0" hangingPunct="1">
        <a:defRPr sz="2700" kern="1200">
          <a:solidFill>
            <a:schemeClr val="tx1"/>
          </a:solidFill>
          <a:latin typeface="+mn-lt"/>
          <a:ea typeface="+mn-ea"/>
          <a:cs typeface="+mn-cs"/>
        </a:defRPr>
      </a:lvl6pPr>
      <a:lvl7pPr marL="4114800" algn="l" defTabSz="685800" rtl="0" eaLnBrk="1" latinLnBrk="0" hangingPunct="1">
        <a:defRPr sz="2700" kern="1200">
          <a:solidFill>
            <a:schemeClr val="tx1"/>
          </a:solidFill>
          <a:latin typeface="+mn-lt"/>
          <a:ea typeface="+mn-ea"/>
          <a:cs typeface="+mn-cs"/>
        </a:defRPr>
      </a:lvl7pPr>
      <a:lvl8pPr marL="4800600" algn="l" defTabSz="685800" rtl="0" eaLnBrk="1" latinLnBrk="0" hangingPunct="1">
        <a:defRPr sz="2700" kern="1200">
          <a:solidFill>
            <a:schemeClr val="tx1"/>
          </a:solidFill>
          <a:latin typeface="+mn-lt"/>
          <a:ea typeface="+mn-ea"/>
          <a:cs typeface="+mn-cs"/>
        </a:defRPr>
      </a:lvl8pPr>
      <a:lvl9pPr marL="5486400" algn="l" defTabSz="685800" rtl="0" eaLnBrk="1" latinLnBrk="0" hangingPunct="1">
        <a:defRPr sz="27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371600" y="914400"/>
            <a:ext cx="15544800" cy="1714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1371600" y="2971800"/>
            <a:ext cx="15544800" cy="6172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1371600" y="9372600"/>
            <a:ext cx="3810000" cy="685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2100" b="0">
                <a:ea typeface="ＭＳ Ｐゴシック" pitchFamily="-96" charset="-128"/>
                <a:cs typeface="ＭＳ Ｐゴシック" pitchFamily="-96" charset="-128"/>
              </a:defRPr>
            </a:lvl1pPr>
          </a:lstStyle>
          <a:p>
            <a:pPr defTabSz="1371600" eaLnBrk="0" fontAlgn="base" hangingPunct="0">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6248400" y="9372600"/>
            <a:ext cx="5791200" cy="685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2100" b="0">
                <a:ea typeface="ＭＳ Ｐゴシック" pitchFamily="-96" charset="-128"/>
                <a:cs typeface="ＭＳ Ｐゴシック" pitchFamily="-96" charset="-128"/>
              </a:defRPr>
            </a:lvl1pPr>
          </a:lstStyle>
          <a:p>
            <a:pPr defTabSz="1371600" eaLnBrk="0" fontAlgn="base" hangingPunct="0">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13106400" y="9372600"/>
            <a:ext cx="3810000" cy="685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2100" b="0"/>
            </a:lvl1pPr>
          </a:lstStyle>
          <a:p>
            <a:pPr defTabSz="1371600" eaLnBrk="0" fontAlgn="base" hangingPunct="0">
              <a:spcBef>
                <a:spcPct val="0"/>
              </a:spcBef>
              <a:spcAft>
                <a:spcPct val="0"/>
              </a:spcAft>
            </a:pPr>
            <a:fld id="{D7114C3A-6AD8-284B-903E-BA1D6426A623}" type="slidenum">
              <a:rPr lang="en-US" smtClean="0">
                <a:solidFill>
                  <a:srgbClr val="000000"/>
                </a:solidFill>
              </a:rPr>
              <a:pPr defTabSz="1371600" eaLnBrk="0" fontAlgn="base" hangingPunct="0">
                <a:spcBef>
                  <a:spcPct val="0"/>
                </a:spcBef>
                <a:spcAft>
                  <a:spcPct val="0"/>
                </a:spcAft>
              </a:pPr>
              <a:t>‹#›</a:t>
            </a:fld>
            <a:endParaRPr lang="en-US">
              <a:solidFill>
                <a:srgbClr val="000000"/>
              </a:solidFill>
            </a:endParaRPr>
          </a:p>
        </p:txBody>
      </p:sp>
    </p:spTree>
    <p:extLst>
      <p:ext uri="{BB962C8B-B14F-4D97-AF65-F5344CB8AC3E}">
        <p14:creationId xmlns:p14="http://schemas.microsoft.com/office/powerpoint/2010/main" val="1293570915"/>
      </p:ext>
    </p:extLst>
  </p:cSld>
  <p:clrMap bg1="lt1" tx1="dk1" bg2="lt2" tx2="dk2" accent1="accent1" accent2="accent2" accent3="accent3" accent4="accent4" accent5="accent5" accent6="accent6" hlink="hlink" folHlink="folHlink"/>
  <p:sldLayoutIdLst>
    <p:sldLayoutId id="2147483764" r:id="rId1"/>
    <p:sldLayoutId id="2147483765" r:id="rId2"/>
    <p:sldLayoutId id="2147483766" r:id="rId3"/>
    <p:sldLayoutId id="2147483767" r:id="rId4"/>
    <p:sldLayoutId id="2147483768" r:id="rId5"/>
    <p:sldLayoutId id="2147483769" r:id="rId6"/>
    <p:sldLayoutId id="2147483770" r:id="rId7"/>
    <p:sldLayoutId id="2147483771" r:id="rId8"/>
    <p:sldLayoutId id="2147483772" r:id="rId9"/>
    <p:sldLayoutId id="2147483773" r:id="rId10"/>
    <p:sldLayoutId id="2147483774" r:id="rId11"/>
    <p:sldLayoutId id="2147483775" r:id="rId12"/>
    <p:sldLayoutId id="2147483776" r:id="rId13"/>
    <p:sldLayoutId id="2147483777" r:id="rId14"/>
    <p:sldLayoutId id="2147483778" r:id="rId15"/>
  </p:sldLayoutIdLst>
  <p:txStyles>
    <p:titleStyle>
      <a:lvl1pPr algn="ctr" rtl="0" eaLnBrk="0" fontAlgn="base" hangingPunct="0">
        <a:spcBef>
          <a:spcPct val="0"/>
        </a:spcBef>
        <a:spcAft>
          <a:spcPct val="0"/>
        </a:spcAft>
        <a:defRPr sz="6600">
          <a:solidFill>
            <a:schemeClr val="tx2"/>
          </a:solidFill>
          <a:latin typeface="+mj-lt"/>
          <a:ea typeface="+mj-ea"/>
          <a:cs typeface="+mj-cs"/>
        </a:defRPr>
      </a:lvl1pPr>
      <a:lvl2pPr algn="ctr" rtl="0" eaLnBrk="0" fontAlgn="base" hangingPunct="0">
        <a:spcBef>
          <a:spcPct val="0"/>
        </a:spcBef>
        <a:spcAft>
          <a:spcPct val="0"/>
        </a:spcAft>
        <a:defRPr sz="6600">
          <a:solidFill>
            <a:schemeClr val="tx2"/>
          </a:solidFill>
          <a:latin typeface="Arial" charset="0"/>
          <a:ea typeface="ＭＳ Ｐゴシック" pitchFamily="-96" charset="-128"/>
          <a:cs typeface="ＭＳ Ｐゴシック" pitchFamily="-96" charset="-128"/>
        </a:defRPr>
      </a:lvl2pPr>
      <a:lvl3pPr algn="ctr" rtl="0" eaLnBrk="0" fontAlgn="base" hangingPunct="0">
        <a:spcBef>
          <a:spcPct val="0"/>
        </a:spcBef>
        <a:spcAft>
          <a:spcPct val="0"/>
        </a:spcAft>
        <a:defRPr sz="6600">
          <a:solidFill>
            <a:schemeClr val="tx2"/>
          </a:solidFill>
          <a:latin typeface="Arial" charset="0"/>
          <a:ea typeface="ＭＳ Ｐゴシック" pitchFamily="-96" charset="-128"/>
          <a:cs typeface="ＭＳ Ｐゴシック" pitchFamily="-96" charset="-128"/>
        </a:defRPr>
      </a:lvl3pPr>
      <a:lvl4pPr algn="ctr" rtl="0" eaLnBrk="0" fontAlgn="base" hangingPunct="0">
        <a:spcBef>
          <a:spcPct val="0"/>
        </a:spcBef>
        <a:spcAft>
          <a:spcPct val="0"/>
        </a:spcAft>
        <a:defRPr sz="6600">
          <a:solidFill>
            <a:schemeClr val="tx2"/>
          </a:solidFill>
          <a:latin typeface="Arial" charset="0"/>
          <a:ea typeface="ＭＳ Ｐゴシック" pitchFamily="-96" charset="-128"/>
          <a:cs typeface="ＭＳ Ｐゴシック" pitchFamily="-96" charset="-128"/>
        </a:defRPr>
      </a:lvl4pPr>
      <a:lvl5pPr algn="ctr" rtl="0" eaLnBrk="0" fontAlgn="base" hangingPunct="0">
        <a:spcBef>
          <a:spcPct val="0"/>
        </a:spcBef>
        <a:spcAft>
          <a:spcPct val="0"/>
        </a:spcAft>
        <a:defRPr sz="6600">
          <a:solidFill>
            <a:schemeClr val="tx2"/>
          </a:solidFill>
          <a:latin typeface="Arial" charset="0"/>
          <a:ea typeface="ＭＳ Ｐゴシック" pitchFamily="-96" charset="-128"/>
          <a:cs typeface="ＭＳ Ｐゴシック" pitchFamily="-96" charset="-128"/>
        </a:defRPr>
      </a:lvl5pPr>
      <a:lvl6pPr marL="685800" algn="ctr" rtl="0" fontAlgn="base">
        <a:spcBef>
          <a:spcPct val="0"/>
        </a:spcBef>
        <a:spcAft>
          <a:spcPct val="0"/>
        </a:spcAft>
        <a:defRPr sz="6600">
          <a:solidFill>
            <a:schemeClr val="tx2"/>
          </a:solidFill>
          <a:latin typeface="Arial" charset="0"/>
          <a:ea typeface="ＭＳ Ｐゴシック" pitchFamily="-96" charset="-128"/>
          <a:cs typeface="ＭＳ Ｐゴシック" pitchFamily="-96" charset="-128"/>
        </a:defRPr>
      </a:lvl6pPr>
      <a:lvl7pPr marL="1371600" algn="ctr" rtl="0" fontAlgn="base">
        <a:spcBef>
          <a:spcPct val="0"/>
        </a:spcBef>
        <a:spcAft>
          <a:spcPct val="0"/>
        </a:spcAft>
        <a:defRPr sz="6600">
          <a:solidFill>
            <a:schemeClr val="tx2"/>
          </a:solidFill>
          <a:latin typeface="Arial" charset="0"/>
          <a:ea typeface="ＭＳ Ｐゴシック" pitchFamily="-96" charset="-128"/>
          <a:cs typeface="ＭＳ Ｐゴシック" pitchFamily="-96" charset="-128"/>
        </a:defRPr>
      </a:lvl7pPr>
      <a:lvl8pPr marL="2057400" algn="ctr" rtl="0" fontAlgn="base">
        <a:spcBef>
          <a:spcPct val="0"/>
        </a:spcBef>
        <a:spcAft>
          <a:spcPct val="0"/>
        </a:spcAft>
        <a:defRPr sz="6600">
          <a:solidFill>
            <a:schemeClr val="tx2"/>
          </a:solidFill>
          <a:latin typeface="Arial" charset="0"/>
          <a:ea typeface="ＭＳ Ｐゴシック" pitchFamily="-96" charset="-128"/>
          <a:cs typeface="ＭＳ Ｐゴシック" pitchFamily="-96" charset="-128"/>
        </a:defRPr>
      </a:lvl8pPr>
      <a:lvl9pPr marL="2743200" algn="ctr" rtl="0" fontAlgn="base">
        <a:spcBef>
          <a:spcPct val="0"/>
        </a:spcBef>
        <a:spcAft>
          <a:spcPct val="0"/>
        </a:spcAft>
        <a:defRPr sz="6600">
          <a:solidFill>
            <a:schemeClr val="tx2"/>
          </a:solidFill>
          <a:latin typeface="Arial" charset="0"/>
          <a:ea typeface="ＭＳ Ｐゴシック" pitchFamily="-96" charset="-128"/>
          <a:cs typeface="ＭＳ Ｐゴシック" pitchFamily="-96" charset="-128"/>
        </a:defRPr>
      </a:lvl9pPr>
    </p:titleStyle>
    <p:bodyStyle>
      <a:lvl1pPr marL="514350" indent="-514350" algn="l" rtl="0" eaLnBrk="0" fontAlgn="base" hangingPunct="0">
        <a:spcBef>
          <a:spcPct val="20000"/>
        </a:spcBef>
        <a:spcAft>
          <a:spcPct val="0"/>
        </a:spcAft>
        <a:buChar char="•"/>
        <a:defRPr sz="4800">
          <a:solidFill>
            <a:schemeClr val="tx1"/>
          </a:solidFill>
          <a:latin typeface="+mn-lt"/>
          <a:ea typeface="+mn-ea"/>
          <a:cs typeface="+mn-cs"/>
        </a:defRPr>
      </a:lvl1pPr>
      <a:lvl2pPr marL="1114425" indent="-428625" algn="l" rtl="0" eaLnBrk="0" fontAlgn="base" hangingPunct="0">
        <a:spcBef>
          <a:spcPct val="20000"/>
        </a:spcBef>
        <a:spcAft>
          <a:spcPct val="0"/>
        </a:spcAft>
        <a:buChar char="–"/>
        <a:defRPr sz="4200">
          <a:solidFill>
            <a:schemeClr val="tx1"/>
          </a:solidFill>
          <a:latin typeface="+mn-lt"/>
          <a:ea typeface="+mn-ea"/>
          <a:cs typeface="+mn-cs"/>
        </a:defRPr>
      </a:lvl2pPr>
      <a:lvl3pPr marL="1714500" indent="-342900" algn="l" rtl="0" eaLnBrk="0" fontAlgn="base" hangingPunct="0">
        <a:spcBef>
          <a:spcPct val="20000"/>
        </a:spcBef>
        <a:spcAft>
          <a:spcPct val="0"/>
        </a:spcAft>
        <a:buChar char="•"/>
        <a:defRPr sz="3600">
          <a:solidFill>
            <a:schemeClr val="tx1"/>
          </a:solidFill>
          <a:latin typeface="+mn-lt"/>
          <a:ea typeface="+mn-ea"/>
          <a:cs typeface="+mn-cs"/>
        </a:defRPr>
      </a:lvl3pPr>
      <a:lvl4pPr marL="2400300" indent="-342900" algn="l" rtl="0" eaLnBrk="0" fontAlgn="base" hangingPunct="0">
        <a:spcBef>
          <a:spcPct val="20000"/>
        </a:spcBef>
        <a:spcAft>
          <a:spcPct val="0"/>
        </a:spcAft>
        <a:buChar char="–"/>
        <a:defRPr sz="3000">
          <a:solidFill>
            <a:schemeClr val="tx1"/>
          </a:solidFill>
          <a:latin typeface="+mn-lt"/>
          <a:ea typeface="+mn-ea"/>
          <a:cs typeface="+mn-cs"/>
        </a:defRPr>
      </a:lvl4pPr>
      <a:lvl5pPr marL="3086100" indent="-342900" algn="l" rtl="0" eaLnBrk="0" fontAlgn="base" hangingPunct="0">
        <a:spcBef>
          <a:spcPct val="20000"/>
        </a:spcBef>
        <a:spcAft>
          <a:spcPct val="0"/>
        </a:spcAft>
        <a:buChar char="»"/>
        <a:defRPr sz="3000">
          <a:solidFill>
            <a:schemeClr val="tx1"/>
          </a:solidFill>
          <a:latin typeface="+mn-lt"/>
          <a:ea typeface="+mn-ea"/>
          <a:cs typeface="+mn-cs"/>
        </a:defRPr>
      </a:lvl5pPr>
      <a:lvl6pPr marL="3771900" indent="-342900" algn="l" rtl="0" fontAlgn="base">
        <a:spcBef>
          <a:spcPct val="20000"/>
        </a:spcBef>
        <a:spcAft>
          <a:spcPct val="0"/>
        </a:spcAft>
        <a:buChar char="»"/>
        <a:defRPr sz="3000">
          <a:solidFill>
            <a:schemeClr val="tx1"/>
          </a:solidFill>
          <a:latin typeface="+mn-lt"/>
          <a:ea typeface="+mn-ea"/>
          <a:cs typeface="+mn-cs"/>
        </a:defRPr>
      </a:lvl6pPr>
      <a:lvl7pPr marL="4457700" indent="-342900" algn="l" rtl="0" fontAlgn="base">
        <a:spcBef>
          <a:spcPct val="20000"/>
        </a:spcBef>
        <a:spcAft>
          <a:spcPct val="0"/>
        </a:spcAft>
        <a:buChar char="»"/>
        <a:defRPr sz="3000">
          <a:solidFill>
            <a:schemeClr val="tx1"/>
          </a:solidFill>
          <a:latin typeface="+mn-lt"/>
          <a:ea typeface="+mn-ea"/>
          <a:cs typeface="+mn-cs"/>
        </a:defRPr>
      </a:lvl7pPr>
      <a:lvl8pPr marL="5143500" indent="-342900" algn="l" rtl="0" fontAlgn="base">
        <a:spcBef>
          <a:spcPct val="20000"/>
        </a:spcBef>
        <a:spcAft>
          <a:spcPct val="0"/>
        </a:spcAft>
        <a:buChar char="»"/>
        <a:defRPr sz="3000">
          <a:solidFill>
            <a:schemeClr val="tx1"/>
          </a:solidFill>
          <a:latin typeface="+mn-lt"/>
          <a:ea typeface="+mn-ea"/>
          <a:cs typeface="+mn-cs"/>
        </a:defRPr>
      </a:lvl8pPr>
      <a:lvl9pPr marL="5829300" indent="-342900" algn="l" rtl="0" fontAlgn="base">
        <a:spcBef>
          <a:spcPct val="20000"/>
        </a:spcBef>
        <a:spcAft>
          <a:spcPct val="0"/>
        </a:spcAft>
        <a:buChar char="»"/>
        <a:defRPr sz="3000">
          <a:solidFill>
            <a:schemeClr val="tx1"/>
          </a:solidFill>
          <a:latin typeface="+mn-lt"/>
          <a:ea typeface="+mn-ea"/>
          <a:cs typeface="+mn-cs"/>
        </a:defRPr>
      </a:lvl9pPr>
    </p:bodyStyle>
    <p:otherStyle>
      <a:defPPr>
        <a:defRPr lang="en-US"/>
      </a:defPPr>
      <a:lvl1pPr marL="0" algn="l" defTabSz="685800" rtl="0" eaLnBrk="1" latinLnBrk="0" hangingPunct="1">
        <a:defRPr sz="2700" kern="1200">
          <a:solidFill>
            <a:schemeClr val="tx1"/>
          </a:solidFill>
          <a:latin typeface="+mn-lt"/>
          <a:ea typeface="+mn-ea"/>
          <a:cs typeface="+mn-cs"/>
        </a:defRPr>
      </a:lvl1pPr>
      <a:lvl2pPr marL="685800" algn="l" defTabSz="685800" rtl="0" eaLnBrk="1" latinLnBrk="0" hangingPunct="1">
        <a:defRPr sz="2700" kern="1200">
          <a:solidFill>
            <a:schemeClr val="tx1"/>
          </a:solidFill>
          <a:latin typeface="+mn-lt"/>
          <a:ea typeface="+mn-ea"/>
          <a:cs typeface="+mn-cs"/>
        </a:defRPr>
      </a:lvl2pPr>
      <a:lvl3pPr marL="1371600" algn="l" defTabSz="685800" rtl="0" eaLnBrk="1" latinLnBrk="0" hangingPunct="1">
        <a:defRPr sz="2700" kern="1200">
          <a:solidFill>
            <a:schemeClr val="tx1"/>
          </a:solidFill>
          <a:latin typeface="+mn-lt"/>
          <a:ea typeface="+mn-ea"/>
          <a:cs typeface="+mn-cs"/>
        </a:defRPr>
      </a:lvl3pPr>
      <a:lvl4pPr marL="2057400" algn="l" defTabSz="685800" rtl="0" eaLnBrk="1" latinLnBrk="0" hangingPunct="1">
        <a:defRPr sz="2700" kern="1200">
          <a:solidFill>
            <a:schemeClr val="tx1"/>
          </a:solidFill>
          <a:latin typeface="+mn-lt"/>
          <a:ea typeface="+mn-ea"/>
          <a:cs typeface="+mn-cs"/>
        </a:defRPr>
      </a:lvl4pPr>
      <a:lvl5pPr marL="2743200" algn="l" defTabSz="685800" rtl="0" eaLnBrk="1" latinLnBrk="0" hangingPunct="1">
        <a:defRPr sz="2700" kern="1200">
          <a:solidFill>
            <a:schemeClr val="tx1"/>
          </a:solidFill>
          <a:latin typeface="+mn-lt"/>
          <a:ea typeface="+mn-ea"/>
          <a:cs typeface="+mn-cs"/>
        </a:defRPr>
      </a:lvl5pPr>
      <a:lvl6pPr marL="3429000" algn="l" defTabSz="685800" rtl="0" eaLnBrk="1" latinLnBrk="0" hangingPunct="1">
        <a:defRPr sz="2700" kern="1200">
          <a:solidFill>
            <a:schemeClr val="tx1"/>
          </a:solidFill>
          <a:latin typeface="+mn-lt"/>
          <a:ea typeface="+mn-ea"/>
          <a:cs typeface="+mn-cs"/>
        </a:defRPr>
      </a:lvl6pPr>
      <a:lvl7pPr marL="4114800" algn="l" defTabSz="685800" rtl="0" eaLnBrk="1" latinLnBrk="0" hangingPunct="1">
        <a:defRPr sz="2700" kern="1200">
          <a:solidFill>
            <a:schemeClr val="tx1"/>
          </a:solidFill>
          <a:latin typeface="+mn-lt"/>
          <a:ea typeface="+mn-ea"/>
          <a:cs typeface="+mn-cs"/>
        </a:defRPr>
      </a:lvl7pPr>
      <a:lvl8pPr marL="4800600" algn="l" defTabSz="685800" rtl="0" eaLnBrk="1" latinLnBrk="0" hangingPunct="1">
        <a:defRPr sz="2700" kern="1200">
          <a:solidFill>
            <a:schemeClr val="tx1"/>
          </a:solidFill>
          <a:latin typeface="+mn-lt"/>
          <a:ea typeface="+mn-ea"/>
          <a:cs typeface="+mn-cs"/>
        </a:defRPr>
      </a:lvl8pPr>
      <a:lvl9pPr marL="5486400" algn="l" defTabSz="685800" rtl="0" eaLnBrk="1" latinLnBrk="0" hangingPunct="1">
        <a:defRPr sz="27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411957"/>
            <a:ext cx="16459200" cy="17145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914400" y="2400305"/>
            <a:ext cx="16459200" cy="678894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914400" y="9534530"/>
            <a:ext cx="4267200" cy="547688"/>
          </a:xfrm>
          <a:prstGeom prst="rect">
            <a:avLst/>
          </a:prstGeom>
        </p:spPr>
        <p:txBody>
          <a:bodyPr vert="horz" lIns="91440" tIns="45720" rIns="91440" bIns="45720" rtlCol="0" anchor="ctr"/>
          <a:lstStyle>
            <a:lvl1pPr algn="l">
              <a:defRPr sz="1800">
                <a:solidFill>
                  <a:schemeClr val="tx1">
                    <a:tint val="75000"/>
                  </a:schemeClr>
                </a:solidFill>
              </a:defRPr>
            </a:lvl1pPr>
          </a:lstStyle>
          <a:p>
            <a:fld id="{68C2560D-EC28-3B41-86E8-18F1CE0113B4}" type="datetimeFigureOut">
              <a:rPr lang="en-US" smtClean="0">
                <a:solidFill>
                  <a:prstClr val="black">
                    <a:tint val="75000"/>
                  </a:prstClr>
                </a:solidFill>
                <a:latin typeface="Palatino Linotype"/>
              </a:rPr>
              <a:pPr/>
              <a:t>2/10/25</a:t>
            </a:fld>
            <a:endParaRPr lang="en-US">
              <a:solidFill>
                <a:prstClr val="black">
                  <a:tint val="75000"/>
                </a:prstClr>
              </a:solidFill>
              <a:latin typeface="Palatino Linotype"/>
            </a:endParaRPr>
          </a:p>
        </p:txBody>
      </p:sp>
      <p:sp>
        <p:nvSpPr>
          <p:cNvPr id="5" name="Footer Placeholder 4"/>
          <p:cNvSpPr>
            <a:spLocks noGrp="1"/>
          </p:cNvSpPr>
          <p:nvPr>
            <p:ph type="ftr" sz="quarter" idx="3"/>
          </p:nvPr>
        </p:nvSpPr>
        <p:spPr>
          <a:xfrm>
            <a:off x="6248400" y="9534530"/>
            <a:ext cx="5791200" cy="547688"/>
          </a:xfrm>
          <a:prstGeom prst="rect">
            <a:avLst/>
          </a:prstGeom>
        </p:spPr>
        <p:txBody>
          <a:bodyPr vert="horz" lIns="91440" tIns="45720" rIns="91440" bIns="45720" rtlCol="0" anchor="ctr"/>
          <a:lstStyle>
            <a:lvl1pPr algn="ctr">
              <a:defRPr sz="1800">
                <a:solidFill>
                  <a:schemeClr val="tx1">
                    <a:tint val="75000"/>
                  </a:schemeClr>
                </a:solidFill>
              </a:defRPr>
            </a:lvl1pPr>
          </a:lstStyle>
          <a:p>
            <a:endParaRPr lang="en-US">
              <a:solidFill>
                <a:prstClr val="black">
                  <a:tint val="75000"/>
                </a:prstClr>
              </a:solidFill>
              <a:latin typeface="Palatino Linotype"/>
            </a:endParaRPr>
          </a:p>
        </p:txBody>
      </p:sp>
      <p:sp>
        <p:nvSpPr>
          <p:cNvPr id="6" name="Slide Number Placeholder 5"/>
          <p:cNvSpPr>
            <a:spLocks noGrp="1"/>
          </p:cNvSpPr>
          <p:nvPr>
            <p:ph type="sldNum" sz="quarter" idx="4"/>
          </p:nvPr>
        </p:nvSpPr>
        <p:spPr>
          <a:xfrm>
            <a:off x="13106400" y="9534530"/>
            <a:ext cx="4267200" cy="547688"/>
          </a:xfrm>
          <a:prstGeom prst="rect">
            <a:avLst/>
          </a:prstGeom>
        </p:spPr>
        <p:txBody>
          <a:bodyPr vert="horz" lIns="91440" tIns="45720" rIns="91440" bIns="45720" rtlCol="0" anchor="ctr"/>
          <a:lstStyle>
            <a:lvl1pPr algn="r">
              <a:defRPr sz="1800">
                <a:solidFill>
                  <a:schemeClr val="tx1">
                    <a:tint val="75000"/>
                  </a:schemeClr>
                </a:solidFill>
              </a:defRPr>
            </a:lvl1pPr>
          </a:lstStyle>
          <a:p>
            <a:fld id="{2066355A-084C-D24E-9AD2-7E4FC41EA627}" type="slidenum">
              <a:rPr lang="en-US" smtClean="0">
                <a:solidFill>
                  <a:prstClr val="black">
                    <a:tint val="75000"/>
                  </a:prstClr>
                </a:solidFill>
                <a:latin typeface="Palatino Linotype"/>
              </a:rPr>
              <a:pPr/>
              <a:t>‹#›</a:t>
            </a:fld>
            <a:endParaRPr lang="en-US">
              <a:solidFill>
                <a:prstClr val="black">
                  <a:tint val="75000"/>
                </a:prstClr>
              </a:solidFill>
              <a:latin typeface="Palatino Linotype"/>
            </a:endParaRPr>
          </a:p>
        </p:txBody>
      </p:sp>
    </p:spTree>
    <p:extLst>
      <p:ext uri="{BB962C8B-B14F-4D97-AF65-F5344CB8AC3E}">
        <p14:creationId xmlns:p14="http://schemas.microsoft.com/office/powerpoint/2010/main" val="30697189"/>
      </p:ext>
    </p:extLst>
  </p:cSld>
  <p:clrMap bg1="lt1" tx1="dk1" bg2="lt2" tx2="dk2" accent1="accent1" accent2="accent2" accent3="accent3" accent4="accent4" accent5="accent5" accent6="accent6" hlink="hlink" folHlink="folHlink"/>
  <p:sldLayoutIdLst>
    <p:sldLayoutId id="2147483780" r:id="rId1"/>
    <p:sldLayoutId id="2147483781" r:id="rId2"/>
    <p:sldLayoutId id="2147483782" r:id="rId3"/>
    <p:sldLayoutId id="2147483783" r:id="rId4"/>
    <p:sldLayoutId id="2147483784" r:id="rId5"/>
    <p:sldLayoutId id="2147483785" r:id="rId6"/>
    <p:sldLayoutId id="2147483786" r:id="rId7"/>
    <p:sldLayoutId id="2147483787" r:id="rId8"/>
    <p:sldLayoutId id="2147483788" r:id="rId9"/>
    <p:sldLayoutId id="2147483789" r:id="rId10"/>
    <p:sldLayoutId id="2147483790" r:id="rId11"/>
    <p:sldLayoutId id="2147483791" r:id="rId12"/>
  </p:sldLayoutIdLst>
  <p:txStyles>
    <p:titleStyle>
      <a:lvl1pPr algn="ctr" defTabSz="685800" rtl="0" eaLnBrk="1" latinLnBrk="0" hangingPunct="1">
        <a:spcBef>
          <a:spcPct val="0"/>
        </a:spcBef>
        <a:buNone/>
        <a:defRPr sz="6600" kern="1200">
          <a:solidFill>
            <a:schemeClr val="tx1"/>
          </a:solidFill>
          <a:latin typeface="+mj-lt"/>
          <a:ea typeface="+mj-ea"/>
          <a:cs typeface="+mj-cs"/>
        </a:defRPr>
      </a:lvl1pPr>
    </p:titleStyle>
    <p:bodyStyle>
      <a:lvl1pPr marL="514350" indent="-514350" algn="l" defTabSz="685800" rtl="0" eaLnBrk="1" latinLnBrk="0" hangingPunct="1">
        <a:spcBef>
          <a:spcPct val="20000"/>
        </a:spcBef>
        <a:buFont typeface="Arial"/>
        <a:buChar char="•"/>
        <a:defRPr sz="4800" kern="1200">
          <a:solidFill>
            <a:schemeClr val="tx1"/>
          </a:solidFill>
          <a:latin typeface="+mn-lt"/>
          <a:ea typeface="+mn-ea"/>
          <a:cs typeface="+mn-cs"/>
        </a:defRPr>
      </a:lvl1pPr>
      <a:lvl2pPr marL="1114425" indent="-428625" algn="l" defTabSz="685800" rtl="0" eaLnBrk="1" latinLnBrk="0" hangingPunct="1">
        <a:spcBef>
          <a:spcPct val="20000"/>
        </a:spcBef>
        <a:buFont typeface="Arial"/>
        <a:buChar char="–"/>
        <a:defRPr sz="4200" kern="1200">
          <a:solidFill>
            <a:schemeClr val="tx1"/>
          </a:solidFill>
          <a:latin typeface="+mn-lt"/>
          <a:ea typeface="+mn-ea"/>
          <a:cs typeface="+mn-cs"/>
        </a:defRPr>
      </a:lvl2pPr>
      <a:lvl3pPr marL="1714500" indent="-342900" algn="l" defTabSz="685800" rtl="0" eaLnBrk="1" latinLnBrk="0" hangingPunct="1">
        <a:spcBef>
          <a:spcPct val="20000"/>
        </a:spcBef>
        <a:buFont typeface="Arial"/>
        <a:buChar char="•"/>
        <a:defRPr sz="3600" kern="1200">
          <a:solidFill>
            <a:schemeClr val="tx1"/>
          </a:solidFill>
          <a:latin typeface="+mn-lt"/>
          <a:ea typeface="+mn-ea"/>
          <a:cs typeface="+mn-cs"/>
        </a:defRPr>
      </a:lvl3pPr>
      <a:lvl4pPr marL="2400300" indent="-342900" algn="l" defTabSz="685800" rtl="0" eaLnBrk="1" latinLnBrk="0" hangingPunct="1">
        <a:spcBef>
          <a:spcPct val="20000"/>
        </a:spcBef>
        <a:buFont typeface="Arial"/>
        <a:buChar char="–"/>
        <a:defRPr sz="3000" kern="1200">
          <a:solidFill>
            <a:schemeClr val="tx1"/>
          </a:solidFill>
          <a:latin typeface="+mn-lt"/>
          <a:ea typeface="+mn-ea"/>
          <a:cs typeface="+mn-cs"/>
        </a:defRPr>
      </a:lvl4pPr>
      <a:lvl5pPr marL="3086100" indent="-342900" algn="l" defTabSz="685800" rtl="0" eaLnBrk="1" latinLnBrk="0" hangingPunct="1">
        <a:spcBef>
          <a:spcPct val="20000"/>
        </a:spcBef>
        <a:buFont typeface="Arial"/>
        <a:buChar char="»"/>
        <a:defRPr sz="3000" kern="1200">
          <a:solidFill>
            <a:schemeClr val="tx1"/>
          </a:solidFill>
          <a:latin typeface="+mn-lt"/>
          <a:ea typeface="+mn-ea"/>
          <a:cs typeface="+mn-cs"/>
        </a:defRPr>
      </a:lvl5pPr>
      <a:lvl6pPr marL="3771900" indent="-342900" algn="l" defTabSz="685800" rtl="0" eaLnBrk="1" latinLnBrk="0" hangingPunct="1">
        <a:spcBef>
          <a:spcPct val="20000"/>
        </a:spcBef>
        <a:buFont typeface="Arial"/>
        <a:buChar char="•"/>
        <a:defRPr sz="3000" kern="1200">
          <a:solidFill>
            <a:schemeClr val="tx1"/>
          </a:solidFill>
          <a:latin typeface="+mn-lt"/>
          <a:ea typeface="+mn-ea"/>
          <a:cs typeface="+mn-cs"/>
        </a:defRPr>
      </a:lvl6pPr>
      <a:lvl7pPr marL="4457700" indent="-342900" algn="l" defTabSz="685800" rtl="0" eaLnBrk="1" latinLnBrk="0" hangingPunct="1">
        <a:spcBef>
          <a:spcPct val="20000"/>
        </a:spcBef>
        <a:buFont typeface="Arial"/>
        <a:buChar char="•"/>
        <a:defRPr sz="3000" kern="1200">
          <a:solidFill>
            <a:schemeClr val="tx1"/>
          </a:solidFill>
          <a:latin typeface="+mn-lt"/>
          <a:ea typeface="+mn-ea"/>
          <a:cs typeface="+mn-cs"/>
        </a:defRPr>
      </a:lvl7pPr>
      <a:lvl8pPr marL="5143500" indent="-342900" algn="l" defTabSz="685800" rtl="0" eaLnBrk="1" latinLnBrk="0" hangingPunct="1">
        <a:spcBef>
          <a:spcPct val="20000"/>
        </a:spcBef>
        <a:buFont typeface="Arial"/>
        <a:buChar char="•"/>
        <a:defRPr sz="3000" kern="1200">
          <a:solidFill>
            <a:schemeClr val="tx1"/>
          </a:solidFill>
          <a:latin typeface="+mn-lt"/>
          <a:ea typeface="+mn-ea"/>
          <a:cs typeface="+mn-cs"/>
        </a:defRPr>
      </a:lvl8pPr>
      <a:lvl9pPr marL="5829300" indent="-342900" algn="l" defTabSz="685800" rtl="0" eaLnBrk="1" latinLnBrk="0" hangingPunct="1">
        <a:spcBef>
          <a:spcPct val="20000"/>
        </a:spcBef>
        <a:buFont typeface="Arial"/>
        <a:buChar char="•"/>
        <a:defRPr sz="3000" kern="1200">
          <a:solidFill>
            <a:schemeClr val="tx1"/>
          </a:solidFill>
          <a:latin typeface="+mn-lt"/>
          <a:ea typeface="+mn-ea"/>
          <a:cs typeface="+mn-cs"/>
        </a:defRPr>
      </a:lvl9pPr>
    </p:bodyStyle>
    <p:otherStyle>
      <a:defPPr>
        <a:defRPr lang="en-US"/>
      </a:defPPr>
      <a:lvl1pPr marL="0" algn="l" defTabSz="685800" rtl="0" eaLnBrk="1" latinLnBrk="0" hangingPunct="1">
        <a:defRPr sz="2700" kern="1200">
          <a:solidFill>
            <a:schemeClr val="tx1"/>
          </a:solidFill>
          <a:latin typeface="+mn-lt"/>
          <a:ea typeface="+mn-ea"/>
          <a:cs typeface="+mn-cs"/>
        </a:defRPr>
      </a:lvl1pPr>
      <a:lvl2pPr marL="685800" algn="l" defTabSz="685800" rtl="0" eaLnBrk="1" latinLnBrk="0" hangingPunct="1">
        <a:defRPr sz="2700" kern="1200">
          <a:solidFill>
            <a:schemeClr val="tx1"/>
          </a:solidFill>
          <a:latin typeface="+mn-lt"/>
          <a:ea typeface="+mn-ea"/>
          <a:cs typeface="+mn-cs"/>
        </a:defRPr>
      </a:lvl2pPr>
      <a:lvl3pPr marL="1371600" algn="l" defTabSz="685800" rtl="0" eaLnBrk="1" latinLnBrk="0" hangingPunct="1">
        <a:defRPr sz="2700" kern="1200">
          <a:solidFill>
            <a:schemeClr val="tx1"/>
          </a:solidFill>
          <a:latin typeface="+mn-lt"/>
          <a:ea typeface="+mn-ea"/>
          <a:cs typeface="+mn-cs"/>
        </a:defRPr>
      </a:lvl3pPr>
      <a:lvl4pPr marL="2057400" algn="l" defTabSz="685800" rtl="0" eaLnBrk="1" latinLnBrk="0" hangingPunct="1">
        <a:defRPr sz="2700" kern="1200">
          <a:solidFill>
            <a:schemeClr val="tx1"/>
          </a:solidFill>
          <a:latin typeface="+mn-lt"/>
          <a:ea typeface="+mn-ea"/>
          <a:cs typeface="+mn-cs"/>
        </a:defRPr>
      </a:lvl4pPr>
      <a:lvl5pPr marL="2743200" algn="l" defTabSz="685800" rtl="0" eaLnBrk="1" latinLnBrk="0" hangingPunct="1">
        <a:defRPr sz="2700" kern="1200">
          <a:solidFill>
            <a:schemeClr val="tx1"/>
          </a:solidFill>
          <a:latin typeface="+mn-lt"/>
          <a:ea typeface="+mn-ea"/>
          <a:cs typeface="+mn-cs"/>
        </a:defRPr>
      </a:lvl5pPr>
      <a:lvl6pPr marL="3429000" algn="l" defTabSz="685800" rtl="0" eaLnBrk="1" latinLnBrk="0" hangingPunct="1">
        <a:defRPr sz="2700" kern="1200">
          <a:solidFill>
            <a:schemeClr val="tx1"/>
          </a:solidFill>
          <a:latin typeface="+mn-lt"/>
          <a:ea typeface="+mn-ea"/>
          <a:cs typeface="+mn-cs"/>
        </a:defRPr>
      </a:lvl6pPr>
      <a:lvl7pPr marL="4114800" algn="l" defTabSz="685800" rtl="0" eaLnBrk="1" latinLnBrk="0" hangingPunct="1">
        <a:defRPr sz="2700" kern="1200">
          <a:solidFill>
            <a:schemeClr val="tx1"/>
          </a:solidFill>
          <a:latin typeface="+mn-lt"/>
          <a:ea typeface="+mn-ea"/>
          <a:cs typeface="+mn-cs"/>
        </a:defRPr>
      </a:lvl7pPr>
      <a:lvl8pPr marL="4800600" algn="l" defTabSz="685800" rtl="0" eaLnBrk="1" latinLnBrk="0" hangingPunct="1">
        <a:defRPr sz="2700" kern="1200">
          <a:solidFill>
            <a:schemeClr val="tx1"/>
          </a:solidFill>
          <a:latin typeface="+mn-lt"/>
          <a:ea typeface="+mn-ea"/>
          <a:cs typeface="+mn-cs"/>
        </a:defRPr>
      </a:lvl8pPr>
      <a:lvl9pPr marL="5486400" algn="l" defTabSz="685800" rtl="0" eaLnBrk="1" latinLnBrk="0" hangingPunct="1">
        <a:defRPr sz="27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331179"/>
            <a:ext cx="18288000" cy="3429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solidFill>
                <a:srgbClr val="FFFFFF"/>
              </a:solidFill>
              <a:latin typeface="Calibri"/>
            </a:endParaRPr>
          </a:p>
        </p:txBody>
      </p:sp>
      <p:sp>
        <p:nvSpPr>
          <p:cNvPr id="2" name="Title Placeholder 1"/>
          <p:cNvSpPr>
            <a:spLocks noGrp="1"/>
          </p:cNvSpPr>
          <p:nvPr>
            <p:ph type="title"/>
          </p:nvPr>
        </p:nvSpPr>
        <p:spPr>
          <a:xfrm>
            <a:off x="914400" y="800100"/>
            <a:ext cx="16459200" cy="14859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914400" y="2400300"/>
            <a:ext cx="16459200" cy="73152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p:nvSpPr>
        <p:spPr>
          <a:xfrm>
            <a:off x="0" y="0"/>
            <a:ext cx="18288000" cy="5486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solidFill>
                <a:srgbClr val="FFFFFF"/>
              </a:solidFill>
              <a:latin typeface="Calibri"/>
            </a:endParaRPr>
          </a:p>
        </p:txBody>
      </p:sp>
      <p:sp>
        <p:nvSpPr>
          <p:cNvPr id="4" name="Date Placeholder 3"/>
          <p:cNvSpPr>
            <a:spLocks noGrp="1"/>
          </p:cNvSpPr>
          <p:nvPr>
            <p:ph type="dt" sz="half" idx="2"/>
          </p:nvPr>
        </p:nvSpPr>
        <p:spPr>
          <a:xfrm>
            <a:off x="914400" y="27432"/>
            <a:ext cx="5791200" cy="493776"/>
          </a:xfrm>
          <a:prstGeom prst="rect">
            <a:avLst/>
          </a:prstGeom>
        </p:spPr>
        <p:txBody>
          <a:bodyPr vert="horz" lIns="91440" tIns="45720" rIns="91440" bIns="45720" rtlCol="0" anchor="ctr"/>
          <a:lstStyle>
            <a:lvl1pPr algn="l">
              <a:defRPr sz="1800">
                <a:solidFill>
                  <a:srgbClr val="FFFFFF"/>
                </a:solidFill>
              </a:defRPr>
            </a:lvl1pPr>
          </a:lstStyle>
          <a:p>
            <a:fld id="{E1588C9A-BF48-C043-89A6-25473F994CCC}" type="datetimeFigureOut">
              <a:rPr lang="en-US" smtClean="0">
                <a:latin typeface="Calibri"/>
              </a:rPr>
              <a:pPr/>
              <a:t>2/10/25</a:t>
            </a:fld>
            <a:endParaRPr lang="en-US" dirty="0">
              <a:latin typeface="Calibri"/>
            </a:endParaRPr>
          </a:p>
        </p:txBody>
      </p:sp>
      <p:sp>
        <p:nvSpPr>
          <p:cNvPr id="5" name="Footer Placeholder 4"/>
          <p:cNvSpPr>
            <a:spLocks noGrp="1"/>
          </p:cNvSpPr>
          <p:nvPr>
            <p:ph type="ftr" sz="quarter" idx="3"/>
          </p:nvPr>
        </p:nvSpPr>
        <p:spPr>
          <a:xfrm>
            <a:off x="6858000" y="27432"/>
            <a:ext cx="8229600" cy="493776"/>
          </a:xfrm>
          <a:prstGeom prst="rect">
            <a:avLst/>
          </a:prstGeom>
        </p:spPr>
        <p:txBody>
          <a:bodyPr vert="horz" lIns="91440" tIns="45720" rIns="91440" bIns="45720" rtlCol="0" anchor="ctr"/>
          <a:lstStyle>
            <a:lvl1pPr algn="ctr">
              <a:defRPr sz="1800">
                <a:solidFill>
                  <a:srgbClr val="FFFFFF"/>
                </a:solidFill>
              </a:defRPr>
            </a:lvl1pPr>
          </a:lstStyle>
          <a:p>
            <a:endParaRPr lang="en-US" dirty="0">
              <a:latin typeface="Calibri"/>
            </a:endParaRPr>
          </a:p>
        </p:txBody>
      </p:sp>
      <p:sp>
        <p:nvSpPr>
          <p:cNvPr id="6" name="Slide Number Placeholder 5"/>
          <p:cNvSpPr>
            <a:spLocks noGrp="1"/>
          </p:cNvSpPr>
          <p:nvPr>
            <p:ph type="sldNum" sz="quarter" idx="4"/>
          </p:nvPr>
        </p:nvSpPr>
        <p:spPr>
          <a:xfrm>
            <a:off x="15240000" y="27432"/>
            <a:ext cx="2133600" cy="493776"/>
          </a:xfrm>
          <a:prstGeom prst="rect">
            <a:avLst/>
          </a:prstGeom>
        </p:spPr>
        <p:txBody>
          <a:bodyPr vert="horz" lIns="91440" tIns="45720" rIns="91440" bIns="45720" rtlCol="0" anchor="ctr"/>
          <a:lstStyle>
            <a:lvl1pPr algn="l">
              <a:defRPr sz="2100" b="1">
                <a:solidFill>
                  <a:srgbClr val="FFFFFF"/>
                </a:solidFill>
              </a:defRPr>
            </a:lvl1pPr>
          </a:lstStyle>
          <a:p>
            <a:fld id="{001818BA-A255-1346-B17D-7B8C0A8A962F}" type="slidenum">
              <a:rPr lang="en-US" smtClean="0">
                <a:latin typeface="Calibri"/>
              </a:rPr>
              <a:pPr/>
              <a:t>‹#›</a:t>
            </a:fld>
            <a:endParaRPr lang="en-US" dirty="0">
              <a:latin typeface="Calibri"/>
            </a:endParaRPr>
          </a:p>
        </p:txBody>
      </p:sp>
    </p:spTree>
    <p:extLst>
      <p:ext uri="{BB962C8B-B14F-4D97-AF65-F5344CB8AC3E}">
        <p14:creationId xmlns:p14="http://schemas.microsoft.com/office/powerpoint/2010/main" val="2041210990"/>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l" defTabSz="1371600" rtl="0" eaLnBrk="1" latinLnBrk="0" hangingPunct="1">
        <a:spcBef>
          <a:spcPct val="0"/>
        </a:spcBef>
        <a:buNone/>
        <a:defRPr sz="6000" b="1" kern="1200" spc="-150" baseline="0">
          <a:solidFill>
            <a:schemeClr val="tx2"/>
          </a:solidFill>
          <a:latin typeface="+mj-lt"/>
          <a:ea typeface="+mj-ea"/>
          <a:cs typeface="+mj-cs"/>
        </a:defRPr>
      </a:lvl1pPr>
    </p:titleStyle>
    <p:bodyStyle>
      <a:lvl1pPr marL="274320" indent="-274320" algn="l" defTabSz="1371600" rtl="0" eaLnBrk="1" latinLnBrk="0" hangingPunct="1">
        <a:spcBef>
          <a:spcPct val="20000"/>
        </a:spcBef>
        <a:buClr>
          <a:schemeClr val="accent1"/>
        </a:buClr>
        <a:buSzPct val="85000"/>
        <a:buFont typeface="Arial" pitchFamily="34" charset="0"/>
        <a:buChar char="•"/>
        <a:defRPr sz="3600" kern="1200">
          <a:solidFill>
            <a:schemeClr val="tx1"/>
          </a:solidFill>
          <a:latin typeface="+mn-lt"/>
          <a:ea typeface="+mn-ea"/>
          <a:cs typeface="+mn-cs"/>
        </a:defRPr>
      </a:lvl1pPr>
      <a:lvl2pPr marL="685800" indent="-274320" algn="l" defTabSz="1371600" rtl="0" eaLnBrk="1" latinLnBrk="0" hangingPunct="1">
        <a:spcBef>
          <a:spcPct val="20000"/>
        </a:spcBef>
        <a:buClr>
          <a:schemeClr val="accent1"/>
        </a:buClr>
        <a:buSzPct val="85000"/>
        <a:buFont typeface="Arial" pitchFamily="34" charset="0"/>
        <a:buChar char="•"/>
        <a:defRPr sz="3000" kern="1200">
          <a:solidFill>
            <a:schemeClr val="tx1"/>
          </a:solidFill>
          <a:latin typeface="+mn-lt"/>
          <a:ea typeface="+mn-ea"/>
          <a:cs typeface="+mn-cs"/>
        </a:defRPr>
      </a:lvl2pPr>
      <a:lvl3pPr marL="1097280" indent="-274320" algn="l" defTabSz="1371600" rtl="0" eaLnBrk="1" latinLnBrk="0" hangingPunct="1">
        <a:spcBef>
          <a:spcPct val="20000"/>
        </a:spcBef>
        <a:buClr>
          <a:schemeClr val="accent1"/>
        </a:buClr>
        <a:buSzPct val="90000"/>
        <a:buFont typeface="Arial" pitchFamily="34" charset="0"/>
        <a:buChar char="•"/>
        <a:defRPr sz="2700" kern="1200">
          <a:solidFill>
            <a:schemeClr val="tx1"/>
          </a:solidFill>
          <a:latin typeface="+mn-lt"/>
          <a:ea typeface="+mn-ea"/>
          <a:cs typeface="+mn-cs"/>
        </a:defRPr>
      </a:lvl3pPr>
      <a:lvl4pPr marL="1508760" indent="-274320" algn="l" defTabSz="1371600" rtl="0" eaLnBrk="1" latinLnBrk="0" hangingPunct="1">
        <a:spcBef>
          <a:spcPct val="20000"/>
        </a:spcBef>
        <a:buClr>
          <a:schemeClr val="accent1"/>
        </a:buClr>
        <a:buFont typeface="Arial" pitchFamily="34" charset="0"/>
        <a:buChar char="•"/>
        <a:defRPr sz="2400" kern="1200">
          <a:solidFill>
            <a:schemeClr val="tx1"/>
          </a:solidFill>
          <a:latin typeface="+mn-lt"/>
          <a:ea typeface="+mn-ea"/>
          <a:cs typeface="+mn-cs"/>
        </a:defRPr>
      </a:lvl4pPr>
      <a:lvl5pPr marL="1783080" indent="-205740" algn="l" defTabSz="1371600" rtl="0" eaLnBrk="1" latinLnBrk="0" hangingPunct="1">
        <a:spcBef>
          <a:spcPct val="20000"/>
        </a:spcBef>
        <a:buClr>
          <a:schemeClr val="accent1"/>
        </a:buClr>
        <a:buSzPct val="100000"/>
        <a:buFont typeface="Arial" pitchFamily="34" charset="0"/>
        <a:buChar char="•"/>
        <a:defRPr sz="2100" kern="1200" baseline="0">
          <a:solidFill>
            <a:schemeClr val="tx1"/>
          </a:solidFill>
          <a:latin typeface="+mn-lt"/>
          <a:ea typeface="+mn-ea"/>
          <a:cs typeface="+mn-cs"/>
        </a:defRPr>
      </a:lvl5pPr>
      <a:lvl6pPr marL="2057400" indent="-274320" algn="l" defTabSz="1371600" rtl="0" eaLnBrk="1" latinLnBrk="0" hangingPunct="1">
        <a:spcBef>
          <a:spcPct val="20000"/>
        </a:spcBef>
        <a:buClr>
          <a:schemeClr val="accent1"/>
        </a:buClr>
        <a:buFont typeface="Arial" pitchFamily="34" charset="0"/>
        <a:buChar char="•"/>
        <a:defRPr sz="1950" kern="1200">
          <a:solidFill>
            <a:schemeClr val="tx1"/>
          </a:solidFill>
          <a:latin typeface="+mn-lt"/>
          <a:ea typeface="+mn-ea"/>
          <a:cs typeface="+mn-cs"/>
        </a:defRPr>
      </a:lvl6pPr>
      <a:lvl7pPr marL="2331720" indent="-274320" algn="l" defTabSz="1371600" rtl="0" eaLnBrk="1" latinLnBrk="0" hangingPunct="1">
        <a:spcBef>
          <a:spcPct val="20000"/>
        </a:spcBef>
        <a:buClr>
          <a:schemeClr val="accent1"/>
        </a:buClr>
        <a:buFont typeface="Arial" pitchFamily="34" charset="0"/>
        <a:buChar char="•"/>
        <a:defRPr sz="1950" kern="1200">
          <a:solidFill>
            <a:schemeClr val="tx1"/>
          </a:solidFill>
          <a:latin typeface="+mn-lt"/>
          <a:ea typeface="+mn-ea"/>
          <a:cs typeface="+mn-cs"/>
        </a:defRPr>
      </a:lvl7pPr>
      <a:lvl8pPr marL="2606040" indent="-274320" algn="l" defTabSz="1371600" rtl="0" eaLnBrk="1" latinLnBrk="0" hangingPunct="1">
        <a:spcBef>
          <a:spcPct val="20000"/>
        </a:spcBef>
        <a:buClr>
          <a:schemeClr val="accent1"/>
        </a:buClr>
        <a:buFont typeface="Arial" pitchFamily="34" charset="0"/>
        <a:buChar char="•"/>
        <a:defRPr sz="1950" kern="1200">
          <a:solidFill>
            <a:schemeClr val="tx1"/>
          </a:solidFill>
          <a:latin typeface="+mn-lt"/>
          <a:ea typeface="+mn-ea"/>
          <a:cs typeface="+mn-cs"/>
        </a:defRPr>
      </a:lvl8pPr>
      <a:lvl9pPr marL="2880360" indent="-274320" algn="l" defTabSz="1371600" rtl="0" eaLnBrk="1" latinLnBrk="0" hangingPunct="1">
        <a:spcBef>
          <a:spcPct val="20000"/>
        </a:spcBef>
        <a:buClr>
          <a:schemeClr val="accent1"/>
        </a:buClr>
        <a:buFont typeface="Arial" pitchFamily="34" charset="0"/>
        <a:buChar char="•"/>
        <a:defRPr sz="195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31.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25.xml"/><Relationship Id="rId5" Type="http://schemas.openxmlformats.org/officeDocument/2006/relationships/image" Target="../media/image14.sv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31.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53.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36.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2.xml"/><Relationship Id="rId1" Type="http://schemas.openxmlformats.org/officeDocument/2006/relationships/slideLayout" Target="../slideLayouts/slideLayout75.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3.xml"/><Relationship Id="rId1" Type="http://schemas.openxmlformats.org/officeDocument/2006/relationships/slideLayout" Target="../slideLayouts/slideLayout75.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7.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7.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42.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2.xml"/></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90.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4.xml"/><Relationship Id="rId1" Type="http://schemas.openxmlformats.org/officeDocument/2006/relationships/slideLayout" Target="../slideLayouts/slideLayout96.xml"/></Relationships>
</file>

<file path=ppt/slides/_rels/slide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90.xml"/></Relationships>
</file>

<file path=ppt/slides/_rels/slide2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90.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96.xml"/><Relationship Id="rId4" Type="http://schemas.microsoft.com/office/2007/relationships/hdphoto" Target="../media/hdphoto1.wdp"/></Relationships>
</file>

<file path=ppt/slides/_rels/slide2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13.xml"/></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119.xml"/></Relationships>
</file>

<file path=ppt/slides/_rels/slide2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7.xml"/><Relationship Id="rId1" Type="http://schemas.openxmlformats.org/officeDocument/2006/relationships/slideLayout" Target="../slideLayouts/slideLayout125.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8.xml"/><Relationship Id="rId1" Type="http://schemas.openxmlformats.org/officeDocument/2006/relationships/slideLayout" Target="../slideLayouts/slideLayout148.xml"/></Relationships>
</file>

<file path=ppt/slides/_rels/slide3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9.xml"/><Relationship Id="rId1" Type="http://schemas.openxmlformats.org/officeDocument/2006/relationships/slideLayout" Target="../slideLayouts/slideLayout142.xml"/><Relationship Id="rId4" Type="http://schemas.openxmlformats.org/officeDocument/2006/relationships/image" Target="../media/image33.png"/></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0.xml"/><Relationship Id="rId1" Type="http://schemas.openxmlformats.org/officeDocument/2006/relationships/slideLayout" Target="../slideLayouts/slideLayout148.xml"/><Relationship Id="rId4" Type="http://schemas.openxmlformats.org/officeDocument/2006/relationships/hyperlink" Target="https://www.teachingchannel.org/video/build-student-vocabulary" TargetMode="Externa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9.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49.xml"/></Relationships>
</file>

<file path=ppt/slides/_rels/slide3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5.xml"/><Relationship Id="rId1" Type="http://schemas.openxmlformats.org/officeDocument/2006/relationships/slideLayout" Target="../slideLayouts/slideLayout139.xml"/><Relationship Id="rId4" Type="http://schemas.microsoft.com/office/2007/relationships/hdphoto" Target="../media/hdphoto2.wdp"/></Relationships>
</file>

<file path=ppt/slides/_rels/slide3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6.xml"/><Relationship Id="rId1" Type="http://schemas.openxmlformats.org/officeDocument/2006/relationships/slideLayout" Target="../slideLayouts/slideLayout152.xml"/></Relationships>
</file>

<file path=ppt/slides/_rels/slide3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7.xml"/><Relationship Id="rId1" Type="http://schemas.openxmlformats.org/officeDocument/2006/relationships/slideLayout" Target="../slideLayouts/slideLayout137.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_rels/slide40.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28.xml"/><Relationship Id="rId1" Type="http://schemas.openxmlformats.org/officeDocument/2006/relationships/slideLayout" Target="../slideLayouts/slideLayout150.xml"/></Relationships>
</file>

<file path=ppt/slides/_rels/slide41.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29.xml"/><Relationship Id="rId1" Type="http://schemas.openxmlformats.org/officeDocument/2006/relationships/slideLayout" Target="../slideLayouts/slideLayout150.xml"/></Relationships>
</file>

<file path=ppt/slides/_rels/slide42.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0.xml"/><Relationship Id="rId1" Type="http://schemas.openxmlformats.org/officeDocument/2006/relationships/slideLayout" Target="../slideLayouts/slideLayout150.xml"/></Relationships>
</file>

<file path=ppt/slides/_rels/slide4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1.xml"/><Relationship Id="rId1" Type="http://schemas.openxmlformats.org/officeDocument/2006/relationships/slideLayout" Target="../slideLayouts/slideLayout31.xml"/></Relationships>
</file>

<file path=ppt/slides/_rels/slide44.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notesSlide" Target="../notesSlides/notesSlide32.xml"/><Relationship Id="rId1" Type="http://schemas.openxmlformats.org/officeDocument/2006/relationships/slideLayout" Target="../slideLayouts/slideLayout31.xml"/></Relationships>
</file>

<file path=ppt/slides/_rels/slide45.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40.jpg"/><Relationship Id="rId1" Type="http://schemas.openxmlformats.org/officeDocument/2006/relationships/slideLayout" Target="../slideLayouts/slideLayout47.xml"/><Relationship Id="rId5" Type="http://schemas.openxmlformats.org/officeDocument/2006/relationships/image" Target="../media/image43.jpeg"/><Relationship Id="rId4" Type="http://schemas.openxmlformats.org/officeDocument/2006/relationships/image" Target="../media/image42.jpg"/></Relationships>
</file>

<file path=ppt/slides/_rels/slide46.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40.jpg"/><Relationship Id="rId1" Type="http://schemas.openxmlformats.org/officeDocument/2006/relationships/slideLayout" Target="../slideLayouts/slideLayout47.xml"/><Relationship Id="rId5" Type="http://schemas.openxmlformats.org/officeDocument/2006/relationships/image" Target="../media/image44.jpeg"/><Relationship Id="rId4" Type="http://schemas.openxmlformats.org/officeDocument/2006/relationships/image" Target="../media/image42.jpg"/></Relationships>
</file>

<file path=ppt/slides/_rels/slide4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3.xml"/><Relationship Id="rId1" Type="http://schemas.openxmlformats.org/officeDocument/2006/relationships/slideLayout" Target="../slideLayouts/slideLayout25.xml"/><Relationship Id="rId4" Type="http://schemas.openxmlformats.org/officeDocument/2006/relationships/image" Target="../media/image45.jpeg"/></Relationships>
</file>

<file path=ppt/slides/_rels/slide4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4.xml"/><Relationship Id="rId1" Type="http://schemas.openxmlformats.org/officeDocument/2006/relationships/slideLayout" Target="../slideLayouts/slideLayout31.xml"/></Relationships>
</file>

<file path=ppt/slides/_rels/slide49.xml.rels><?xml version="1.0" encoding="UTF-8" standalone="yes"?>
<Relationships xmlns="http://schemas.openxmlformats.org/package/2006/relationships"><Relationship Id="rId2" Type="http://schemas.openxmlformats.org/officeDocument/2006/relationships/image" Target="../media/image46.emf"/><Relationship Id="rId1" Type="http://schemas.openxmlformats.org/officeDocument/2006/relationships/slideLayout" Target="../slideLayouts/slideLayout31.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5.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5.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25.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D5F1138-CD6A-2F85-9DFE-5220AFB80F69}"/>
              </a:ext>
            </a:extLst>
          </p:cNvPr>
          <p:cNvSpPr>
            <a:spLocks noGrp="1"/>
          </p:cNvSpPr>
          <p:nvPr>
            <p:ph type="body" sz="quarter" idx="10"/>
          </p:nvPr>
        </p:nvSpPr>
        <p:spPr/>
        <p:txBody>
          <a:bodyPr/>
          <a:lstStyle/>
          <a:p>
            <a:r>
              <a:rPr lang="en-US" dirty="0"/>
              <a:t>Doug Fisher</a:t>
            </a:r>
          </a:p>
        </p:txBody>
      </p:sp>
      <p:sp>
        <p:nvSpPr>
          <p:cNvPr id="3" name="Text Placeholder 2">
            <a:extLst>
              <a:ext uri="{FF2B5EF4-FFF2-40B4-BE49-F238E27FC236}">
                <a16:creationId xmlns:a16="http://schemas.microsoft.com/office/drawing/2014/main" id="{61664D12-4977-AF8E-8A15-BD2371D27718}"/>
              </a:ext>
            </a:extLst>
          </p:cNvPr>
          <p:cNvSpPr>
            <a:spLocks noGrp="1"/>
          </p:cNvSpPr>
          <p:nvPr>
            <p:ph type="body" sz="quarter" idx="11"/>
          </p:nvPr>
        </p:nvSpPr>
        <p:spPr/>
        <p:txBody>
          <a:bodyPr/>
          <a:lstStyle/>
          <a:p>
            <a:r>
              <a:rPr lang="en-US" dirty="0" err="1"/>
              <a:t>www.fisherandfrey.com</a:t>
            </a:r>
            <a:endParaRPr lang="en-US" dirty="0"/>
          </a:p>
          <a:p>
            <a:endParaRPr lang="en-US" dirty="0"/>
          </a:p>
        </p:txBody>
      </p:sp>
      <p:sp>
        <p:nvSpPr>
          <p:cNvPr id="4" name="Text Placeholder 3">
            <a:extLst>
              <a:ext uri="{FF2B5EF4-FFF2-40B4-BE49-F238E27FC236}">
                <a16:creationId xmlns:a16="http://schemas.microsoft.com/office/drawing/2014/main" id="{6085A2E4-3AC2-C68A-EF62-BCCA476935B8}"/>
              </a:ext>
            </a:extLst>
          </p:cNvPr>
          <p:cNvSpPr>
            <a:spLocks noGrp="1"/>
          </p:cNvSpPr>
          <p:nvPr>
            <p:ph type="body" sz="quarter" idx="12"/>
          </p:nvPr>
        </p:nvSpPr>
        <p:spPr>
          <a:xfrm>
            <a:off x="7162800" y="3208531"/>
            <a:ext cx="8915400" cy="1911387"/>
          </a:xfrm>
        </p:spPr>
        <p:txBody>
          <a:bodyPr/>
          <a:lstStyle/>
          <a:p>
            <a:pPr algn="ctr"/>
            <a:r>
              <a:rPr lang="en-US" sz="5000" dirty="0"/>
              <a:t>Foundational Skills for </a:t>
            </a:r>
          </a:p>
          <a:p>
            <a:pPr algn="ctr"/>
            <a:r>
              <a:rPr lang="en-US" sz="5000" dirty="0"/>
              <a:t>Older Readers</a:t>
            </a:r>
          </a:p>
        </p:txBody>
      </p:sp>
      <p:sp>
        <p:nvSpPr>
          <p:cNvPr id="5" name="Text Placeholder 4">
            <a:extLst>
              <a:ext uri="{FF2B5EF4-FFF2-40B4-BE49-F238E27FC236}">
                <a16:creationId xmlns:a16="http://schemas.microsoft.com/office/drawing/2014/main" id="{12C2D8C7-A6CD-CE95-A336-0FAB1E77B7F4}"/>
              </a:ext>
            </a:extLst>
          </p:cNvPr>
          <p:cNvSpPr>
            <a:spLocks noGrp="1"/>
          </p:cNvSpPr>
          <p:nvPr>
            <p:ph type="body" sz="quarter" idx="13"/>
          </p:nvPr>
        </p:nvSpPr>
        <p:spPr>
          <a:xfrm>
            <a:off x="1143000" y="5228056"/>
            <a:ext cx="4724400" cy="4800600"/>
          </a:xfrm>
        </p:spPr>
        <p:txBody>
          <a:bodyPr/>
          <a:lstStyle/>
          <a:p>
            <a:r>
              <a:rPr lang="en-US" dirty="0"/>
              <a:t>McGraw-Hill, Program Author</a:t>
            </a:r>
          </a:p>
          <a:p>
            <a:r>
              <a:rPr lang="en-US" dirty="0"/>
              <a:t>Corwin, Author and Consultant</a:t>
            </a:r>
          </a:p>
        </p:txBody>
      </p:sp>
      <p:sp>
        <p:nvSpPr>
          <p:cNvPr id="7" name="TextBox 6">
            <a:extLst>
              <a:ext uri="{FF2B5EF4-FFF2-40B4-BE49-F238E27FC236}">
                <a16:creationId xmlns:a16="http://schemas.microsoft.com/office/drawing/2014/main" id="{797CCCEC-C59E-C9A1-D25E-DBA7B97EACD2}"/>
              </a:ext>
            </a:extLst>
          </p:cNvPr>
          <p:cNvSpPr txBox="1"/>
          <p:nvPr/>
        </p:nvSpPr>
        <p:spPr>
          <a:xfrm>
            <a:off x="4568687" y="6925328"/>
            <a:ext cx="8494441" cy="707886"/>
          </a:xfrm>
          <a:prstGeom prst="rect">
            <a:avLst/>
          </a:prstGeom>
          <a:noFill/>
        </p:spPr>
        <p:txBody>
          <a:bodyPr wrap="none" rtlCol="0">
            <a:spAutoFit/>
          </a:bodyPr>
          <a:lstStyle/>
          <a:p>
            <a:r>
              <a:rPr lang="en-US" sz="4000" dirty="0"/>
              <a:t>PPT available at </a:t>
            </a:r>
            <a:r>
              <a:rPr lang="en-US" sz="4000" dirty="0" err="1"/>
              <a:t>www.fisherandfrey.com</a:t>
            </a:r>
            <a:endParaRPr lang="en-US" sz="4000" dirty="0"/>
          </a:p>
        </p:txBody>
      </p:sp>
    </p:spTree>
    <p:extLst>
      <p:ext uri="{BB962C8B-B14F-4D97-AF65-F5344CB8AC3E}">
        <p14:creationId xmlns:p14="http://schemas.microsoft.com/office/powerpoint/2010/main" val="42006812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AAD8A5"/>
        </a:solidFill>
        <a:effectLst/>
      </p:bgPr>
    </p:bg>
    <p:spTree>
      <p:nvGrpSpPr>
        <p:cNvPr id="1" name=""/>
        <p:cNvGrpSpPr/>
        <p:nvPr/>
      </p:nvGrpSpPr>
      <p:grpSpPr>
        <a:xfrm>
          <a:off x="0" y="0"/>
          <a:ext cx="0" cy="0"/>
          <a:chOff x="0" y="0"/>
          <a:chExt cx="0" cy="0"/>
        </a:xfrm>
      </p:grpSpPr>
      <p:sp>
        <p:nvSpPr>
          <p:cNvPr id="3" name="Frame 2">
            <a:extLst>
              <a:ext uri="{FF2B5EF4-FFF2-40B4-BE49-F238E27FC236}">
                <a16:creationId xmlns:a16="http://schemas.microsoft.com/office/drawing/2014/main" id="{686C54C3-81A6-2B7D-1EC7-4BE54D689BA5}"/>
              </a:ext>
            </a:extLst>
          </p:cNvPr>
          <p:cNvSpPr/>
          <p:nvPr/>
        </p:nvSpPr>
        <p:spPr>
          <a:xfrm>
            <a:off x="0" y="0"/>
            <a:ext cx="18288000" cy="10287000"/>
          </a:xfrm>
          <a:prstGeom prst="frame">
            <a:avLst>
              <a:gd name="adj1" fmla="val 4979"/>
            </a:avLst>
          </a:prstGeom>
          <a:solidFill>
            <a:srgbClr val="AAD8A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2700">
              <a:solidFill>
                <a:prstClr val="black"/>
              </a:solidFill>
              <a:latin typeface="Calibri" panose="020F0502020204030204"/>
            </a:endParaRPr>
          </a:p>
        </p:txBody>
      </p:sp>
      <p:pic>
        <p:nvPicPr>
          <p:cNvPr id="2" name="Picture 1" descr="A diagram of a power cord&#10;&#10;Description automatically generated">
            <a:extLst>
              <a:ext uri="{FF2B5EF4-FFF2-40B4-BE49-F238E27FC236}">
                <a16:creationId xmlns:a16="http://schemas.microsoft.com/office/drawing/2014/main" id="{D6992561-984B-2F49-286C-6F01146ABCEE}"/>
              </a:ext>
            </a:extLst>
          </p:cNvPr>
          <p:cNvPicPr>
            <a:picLocks noChangeAspect="1"/>
          </p:cNvPicPr>
          <p:nvPr/>
        </p:nvPicPr>
        <p:blipFill>
          <a:blip r:embed="rId3"/>
          <a:stretch>
            <a:fillRect/>
          </a:stretch>
        </p:blipFill>
        <p:spPr>
          <a:xfrm>
            <a:off x="1093196" y="720777"/>
            <a:ext cx="8758725" cy="8845446"/>
          </a:xfrm>
          <a:prstGeom prst="rect">
            <a:avLst/>
          </a:prstGeom>
        </p:spPr>
      </p:pic>
      <p:sp>
        <p:nvSpPr>
          <p:cNvPr id="4" name="Right Arrow 3">
            <a:extLst>
              <a:ext uri="{FF2B5EF4-FFF2-40B4-BE49-F238E27FC236}">
                <a16:creationId xmlns:a16="http://schemas.microsoft.com/office/drawing/2014/main" id="{2F63D2CC-E61E-B456-D496-6372AC3B413D}"/>
              </a:ext>
            </a:extLst>
          </p:cNvPr>
          <p:cNvSpPr/>
          <p:nvPr/>
        </p:nvSpPr>
        <p:spPr>
          <a:xfrm rot="10800000">
            <a:off x="9144000" y="5676900"/>
            <a:ext cx="7344698" cy="3539613"/>
          </a:xfrm>
          <a:custGeom>
            <a:avLst/>
            <a:gdLst>
              <a:gd name="connsiteX0" fmla="*/ 0 w 7344698"/>
              <a:gd name="connsiteY0" fmla="*/ 884903 h 3539613"/>
              <a:gd name="connsiteX1" fmla="*/ 5574892 w 7344698"/>
              <a:gd name="connsiteY1" fmla="*/ 884903 h 3539613"/>
              <a:gd name="connsiteX2" fmla="*/ 5574892 w 7344698"/>
              <a:gd name="connsiteY2" fmla="*/ 0 h 3539613"/>
              <a:gd name="connsiteX3" fmla="*/ 7344698 w 7344698"/>
              <a:gd name="connsiteY3" fmla="*/ 1769807 h 3539613"/>
              <a:gd name="connsiteX4" fmla="*/ 5574892 w 7344698"/>
              <a:gd name="connsiteY4" fmla="*/ 3539613 h 3539613"/>
              <a:gd name="connsiteX5" fmla="*/ 5574892 w 7344698"/>
              <a:gd name="connsiteY5" fmla="*/ 2654710 h 3539613"/>
              <a:gd name="connsiteX6" fmla="*/ 0 w 7344698"/>
              <a:gd name="connsiteY6" fmla="*/ 2654710 h 3539613"/>
              <a:gd name="connsiteX7" fmla="*/ 0 w 7344698"/>
              <a:gd name="connsiteY7" fmla="*/ 884903 h 3539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44698" h="3539613" fill="none" extrusionOk="0">
                <a:moveTo>
                  <a:pt x="0" y="884903"/>
                </a:moveTo>
                <a:cubicBezTo>
                  <a:pt x="1021274" y="846322"/>
                  <a:pt x="2983179" y="948244"/>
                  <a:pt x="5574892" y="884903"/>
                </a:cubicBezTo>
                <a:cubicBezTo>
                  <a:pt x="5591379" y="567886"/>
                  <a:pt x="5621343" y="266672"/>
                  <a:pt x="5574892" y="0"/>
                </a:cubicBezTo>
                <a:cubicBezTo>
                  <a:pt x="5717516" y="327821"/>
                  <a:pt x="6877802" y="1364534"/>
                  <a:pt x="7344698" y="1769807"/>
                </a:cubicBezTo>
                <a:cubicBezTo>
                  <a:pt x="6887761" y="2341270"/>
                  <a:pt x="5966069" y="3250620"/>
                  <a:pt x="5574892" y="3539613"/>
                </a:cubicBezTo>
                <a:cubicBezTo>
                  <a:pt x="5578021" y="3341251"/>
                  <a:pt x="5650209" y="2753709"/>
                  <a:pt x="5574892" y="2654710"/>
                </a:cubicBezTo>
                <a:cubicBezTo>
                  <a:pt x="2946953" y="2744825"/>
                  <a:pt x="2126321" y="2778151"/>
                  <a:pt x="0" y="2654710"/>
                </a:cubicBezTo>
                <a:cubicBezTo>
                  <a:pt x="116652" y="2042815"/>
                  <a:pt x="-128069" y="1065118"/>
                  <a:pt x="0" y="884903"/>
                </a:cubicBezTo>
                <a:close/>
              </a:path>
              <a:path w="7344698" h="3539613" stroke="0" extrusionOk="0">
                <a:moveTo>
                  <a:pt x="0" y="884903"/>
                </a:moveTo>
                <a:cubicBezTo>
                  <a:pt x="1961550" y="1003548"/>
                  <a:pt x="3194612" y="1000915"/>
                  <a:pt x="5574892" y="884903"/>
                </a:cubicBezTo>
                <a:cubicBezTo>
                  <a:pt x="5628877" y="674121"/>
                  <a:pt x="5609640" y="105121"/>
                  <a:pt x="5574892" y="0"/>
                </a:cubicBezTo>
                <a:cubicBezTo>
                  <a:pt x="5982548" y="217303"/>
                  <a:pt x="6380242" y="1027659"/>
                  <a:pt x="7344698" y="1769807"/>
                </a:cubicBezTo>
                <a:cubicBezTo>
                  <a:pt x="7162542" y="1980512"/>
                  <a:pt x="6101854" y="3228291"/>
                  <a:pt x="5574892" y="3539613"/>
                </a:cubicBezTo>
                <a:cubicBezTo>
                  <a:pt x="5614712" y="3349121"/>
                  <a:pt x="5596639" y="2865530"/>
                  <a:pt x="5574892" y="2654710"/>
                </a:cubicBezTo>
                <a:cubicBezTo>
                  <a:pt x="4300621" y="2742349"/>
                  <a:pt x="1832126" y="2582031"/>
                  <a:pt x="0" y="2654710"/>
                </a:cubicBezTo>
                <a:cubicBezTo>
                  <a:pt x="-153187" y="1921132"/>
                  <a:pt x="30304" y="1253498"/>
                  <a:pt x="0" y="884903"/>
                </a:cubicBezTo>
                <a:close/>
              </a:path>
            </a:pathLst>
          </a:custGeom>
          <a:solidFill>
            <a:schemeClr val="bg1"/>
          </a:solidFill>
          <a:ln w="66675">
            <a:solidFill>
              <a:schemeClr val="tx1"/>
            </a:solidFill>
            <a:extLst>
              <a:ext uri="{C807C97D-BFC1-408E-A445-0C87EB9F89A2}">
                <ask:lineSketchStyleProps xmlns:ask="http://schemas.microsoft.com/office/drawing/2018/sketchyshapes" xmlns="" sd="1219033472">
                  <a:prstGeom prst="rightArrow">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2700">
              <a:solidFill>
                <a:prstClr val="white"/>
              </a:solidFill>
              <a:latin typeface="Calibri" panose="020F0502020204030204"/>
            </a:endParaRPr>
          </a:p>
        </p:txBody>
      </p:sp>
    </p:spTree>
    <p:extLst>
      <p:ext uri="{BB962C8B-B14F-4D97-AF65-F5344CB8AC3E}">
        <p14:creationId xmlns:p14="http://schemas.microsoft.com/office/powerpoint/2010/main" val="37350925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8D5691-E77B-E280-B0A6-C2262511D7DB}"/>
            </a:ext>
          </a:extLst>
        </p:cNvPr>
        <p:cNvGrpSpPr/>
        <p:nvPr/>
      </p:nvGrpSpPr>
      <p:grpSpPr>
        <a:xfrm>
          <a:off x="0" y="0"/>
          <a:ext cx="0" cy="0"/>
          <a:chOff x="0" y="0"/>
          <a:chExt cx="0" cy="0"/>
        </a:xfrm>
      </p:grpSpPr>
      <p:pic>
        <p:nvPicPr>
          <p:cNvPr id="107" name="Picture 106" descr="A black brick wall with a white spot&#10;&#10;Description automatically generated">
            <a:extLst>
              <a:ext uri="{FF2B5EF4-FFF2-40B4-BE49-F238E27FC236}">
                <a16:creationId xmlns:a16="http://schemas.microsoft.com/office/drawing/2014/main" id="{E678E534-E6F2-31E3-A380-1F99C9B61C7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0" y="0"/>
            <a:ext cx="18287970" cy="10285077"/>
          </a:xfrm>
          <a:prstGeom prst="rect">
            <a:avLst/>
          </a:prstGeom>
        </p:spPr>
      </p:pic>
      <p:cxnSp>
        <p:nvCxnSpPr>
          <p:cNvPr id="51" name="Straight Connector 50">
            <a:extLst>
              <a:ext uri="{FF2B5EF4-FFF2-40B4-BE49-F238E27FC236}">
                <a16:creationId xmlns:a16="http://schemas.microsoft.com/office/drawing/2014/main" id="{05E2385B-C3DA-7B8E-0827-46F8B4B3A274}"/>
              </a:ext>
            </a:extLst>
          </p:cNvPr>
          <p:cNvCxnSpPr>
            <a:cxnSpLocks/>
          </p:cNvCxnSpPr>
          <p:nvPr/>
        </p:nvCxnSpPr>
        <p:spPr>
          <a:xfrm flipH="1" flipV="1">
            <a:off x="587279" y="992988"/>
            <a:ext cx="17113440" cy="71883"/>
          </a:xfrm>
          <a:prstGeom prst="line">
            <a:avLst/>
          </a:prstGeom>
          <a:ln w="114300" cap="rnd">
            <a:solidFill>
              <a:srgbClr val="14B4E8"/>
            </a:solidFill>
            <a:round/>
          </a:ln>
          <a:effectLst>
            <a:glow rad="228600">
              <a:schemeClr val="accent1">
                <a:satMod val="175000"/>
                <a:alpha val="40000"/>
              </a:schemeClr>
            </a:glow>
          </a:effectLst>
        </p:spPr>
        <p:style>
          <a:lnRef idx="2">
            <a:schemeClr val="accent1"/>
          </a:lnRef>
          <a:fillRef idx="0">
            <a:schemeClr val="accent1"/>
          </a:fillRef>
          <a:effectRef idx="1">
            <a:schemeClr val="accent1"/>
          </a:effectRef>
          <a:fontRef idx="minor">
            <a:schemeClr val="tx1"/>
          </a:fontRef>
        </p:style>
      </p:cxnSp>
      <p:cxnSp>
        <p:nvCxnSpPr>
          <p:cNvPr id="52" name="Straight Connector 51">
            <a:extLst>
              <a:ext uri="{FF2B5EF4-FFF2-40B4-BE49-F238E27FC236}">
                <a16:creationId xmlns:a16="http://schemas.microsoft.com/office/drawing/2014/main" id="{A868FFF1-BFD1-D6E5-8849-DF999427555A}"/>
              </a:ext>
            </a:extLst>
          </p:cNvPr>
          <p:cNvCxnSpPr>
            <a:cxnSpLocks/>
          </p:cNvCxnSpPr>
          <p:nvPr/>
        </p:nvCxnSpPr>
        <p:spPr>
          <a:xfrm flipH="1" flipV="1">
            <a:off x="587278" y="992988"/>
            <a:ext cx="17113442" cy="44574"/>
          </a:xfrm>
          <a:prstGeom prst="line">
            <a:avLst/>
          </a:prstGeom>
          <a:ln w="114300" cap="rnd">
            <a:solidFill>
              <a:schemeClr val="bg1"/>
            </a:solidFill>
            <a:round/>
          </a:ln>
          <a:effectLst>
            <a:glow rad="228600">
              <a:schemeClr val="accent4">
                <a:satMod val="175000"/>
                <a:alpha val="40000"/>
              </a:schemeClr>
            </a:glow>
          </a:effectLst>
        </p:spPr>
        <p:style>
          <a:lnRef idx="2">
            <a:schemeClr val="accent1"/>
          </a:lnRef>
          <a:fillRef idx="0">
            <a:schemeClr val="accent1"/>
          </a:fillRef>
          <a:effectRef idx="1">
            <a:schemeClr val="accent1"/>
          </a:effectRef>
          <a:fontRef idx="minor">
            <a:schemeClr val="tx1"/>
          </a:fontRef>
        </p:style>
      </p:cxnSp>
      <p:cxnSp>
        <p:nvCxnSpPr>
          <p:cNvPr id="53" name="Straight Connector 52">
            <a:extLst>
              <a:ext uri="{FF2B5EF4-FFF2-40B4-BE49-F238E27FC236}">
                <a16:creationId xmlns:a16="http://schemas.microsoft.com/office/drawing/2014/main" id="{3770EAEC-16E8-7920-B5C9-1569A497B7B6}"/>
              </a:ext>
            </a:extLst>
          </p:cNvPr>
          <p:cNvCxnSpPr>
            <a:cxnSpLocks/>
          </p:cNvCxnSpPr>
          <p:nvPr/>
        </p:nvCxnSpPr>
        <p:spPr>
          <a:xfrm flipH="1" flipV="1">
            <a:off x="587276" y="965819"/>
            <a:ext cx="17113443" cy="99053"/>
          </a:xfrm>
          <a:prstGeom prst="line">
            <a:avLst/>
          </a:prstGeom>
          <a:ln w="114300" cap="rnd">
            <a:solidFill>
              <a:schemeClr val="bg1"/>
            </a:solidFill>
            <a:round/>
          </a:ln>
          <a:effectLst>
            <a:glow rad="228600">
              <a:srgbClr val="002060">
                <a:alpha val="40000"/>
              </a:srgbClr>
            </a:glow>
            <a:outerShdw blurRad="50800" dist="38100" dir="18900000" sx="101000" sy="101000" algn="bl"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cxnSp>
        <p:nvCxnSpPr>
          <p:cNvPr id="69" name="Straight Connector 68">
            <a:extLst>
              <a:ext uri="{FF2B5EF4-FFF2-40B4-BE49-F238E27FC236}">
                <a16:creationId xmlns:a16="http://schemas.microsoft.com/office/drawing/2014/main" id="{7F107D03-74BC-1A26-C56F-CA73FB2C4C89}"/>
              </a:ext>
            </a:extLst>
          </p:cNvPr>
          <p:cNvCxnSpPr>
            <a:cxnSpLocks/>
          </p:cNvCxnSpPr>
          <p:nvPr/>
        </p:nvCxnSpPr>
        <p:spPr>
          <a:xfrm>
            <a:off x="17700719" y="1064871"/>
            <a:ext cx="0" cy="8473983"/>
          </a:xfrm>
          <a:prstGeom prst="line">
            <a:avLst/>
          </a:prstGeom>
          <a:ln w="114300" cap="rnd">
            <a:solidFill>
              <a:srgbClr val="14B4E8"/>
            </a:solidFill>
            <a:round/>
          </a:ln>
          <a:effectLst>
            <a:glow rad="228600">
              <a:schemeClr val="accent1">
                <a:satMod val="175000"/>
                <a:alpha val="40000"/>
              </a:schemeClr>
            </a:glow>
          </a:effectLst>
        </p:spPr>
        <p:style>
          <a:lnRef idx="2">
            <a:schemeClr val="accent1"/>
          </a:lnRef>
          <a:fillRef idx="0">
            <a:schemeClr val="accent1"/>
          </a:fillRef>
          <a:effectRef idx="1">
            <a:schemeClr val="accent1"/>
          </a:effectRef>
          <a:fontRef idx="minor">
            <a:schemeClr val="tx1"/>
          </a:fontRef>
        </p:style>
      </p:cxnSp>
      <p:cxnSp>
        <p:nvCxnSpPr>
          <p:cNvPr id="89" name="Straight Connector 88">
            <a:extLst>
              <a:ext uri="{FF2B5EF4-FFF2-40B4-BE49-F238E27FC236}">
                <a16:creationId xmlns:a16="http://schemas.microsoft.com/office/drawing/2014/main" id="{EA0DFB46-2ED7-C945-FA68-DF182EBAB521}"/>
              </a:ext>
            </a:extLst>
          </p:cNvPr>
          <p:cNvCxnSpPr>
            <a:cxnSpLocks/>
          </p:cNvCxnSpPr>
          <p:nvPr/>
        </p:nvCxnSpPr>
        <p:spPr>
          <a:xfrm flipH="1">
            <a:off x="587276" y="9538854"/>
            <a:ext cx="17113443" cy="27309"/>
          </a:xfrm>
          <a:prstGeom prst="line">
            <a:avLst/>
          </a:prstGeom>
          <a:ln w="114300" cap="rnd">
            <a:solidFill>
              <a:srgbClr val="14B4E8"/>
            </a:solidFill>
            <a:round/>
          </a:ln>
          <a:effectLst>
            <a:glow rad="228600">
              <a:schemeClr val="accent1">
                <a:satMod val="175000"/>
                <a:alpha val="40000"/>
              </a:schemeClr>
            </a:glow>
          </a:effectLst>
        </p:spPr>
        <p:style>
          <a:lnRef idx="2">
            <a:schemeClr val="accent1"/>
          </a:lnRef>
          <a:fillRef idx="0">
            <a:schemeClr val="accent1"/>
          </a:fillRef>
          <a:effectRef idx="1">
            <a:schemeClr val="accent1"/>
          </a:effectRef>
          <a:fontRef idx="minor">
            <a:schemeClr val="tx1"/>
          </a:fontRef>
        </p:style>
      </p:cxnSp>
      <p:cxnSp>
        <p:nvCxnSpPr>
          <p:cNvPr id="90" name="Straight Connector 89">
            <a:extLst>
              <a:ext uri="{FF2B5EF4-FFF2-40B4-BE49-F238E27FC236}">
                <a16:creationId xmlns:a16="http://schemas.microsoft.com/office/drawing/2014/main" id="{8DE69D97-DE00-06A8-39EF-6842AC0D5FB4}"/>
              </a:ext>
            </a:extLst>
          </p:cNvPr>
          <p:cNvCxnSpPr>
            <a:cxnSpLocks/>
          </p:cNvCxnSpPr>
          <p:nvPr/>
        </p:nvCxnSpPr>
        <p:spPr>
          <a:xfrm flipH="1">
            <a:off x="587276" y="9538854"/>
            <a:ext cx="17113443" cy="27309"/>
          </a:xfrm>
          <a:prstGeom prst="line">
            <a:avLst/>
          </a:prstGeom>
          <a:ln w="114300" cap="rnd">
            <a:solidFill>
              <a:schemeClr val="bg1"/>
            </a:solidFill>
            <a:round/>
          </a:ln>
          <a:effectLst>
            <a:glow rad="228600">
              <a:schemeClr val="accent4">
                <a:satMod val="175000"/>
                <a:alpha val="40000"/>
              </a:schemeClr>
            </a:glow>
          </a:effectLst>
        </p:spPr>
        <p:style>
          <a:lnRef idx="2">
            <a:schemeClr val="accent1"/>
          </a:lnRef>
          <a:fillRef idx="0">
            <a:schemeClr val="accent1"/>
          </a:fillRef>
          <a:effectRef idx="1">
            <a:schemeClr val="accent1"/>
          </a:effectRef>
          <a:fontRef idx="minor">
            <a:schemeClr val="tx1"/>
          </a:fontRef>
        </p:style>
      </p:cxnSp>
      <p:cxnSp>
        <p:nvCxnSpPr>
          <p:cNvPr id="91" name="Straight Connector 90">
            <a:extLst>
              <a:ext uri="{FF2B5EF4-FFF2-40B4-BE49-F238E27FC236}">
                <a16:creationId xmlns:a16="http://schemas.microsoft.com/office/drawing/2014/main" id="{B87B25B0-A0AA-517E-AEAB-3F281F165FF1}"/>
              </a:ext>
            </a:extLst>
          </p:cNvPr>
          <p:cNvCxnSpPr>
            <a:cxnSpLocks/>
          </p:cNvCxnSpPr>
          <p:nvPr/>
        </p:nvCxnSpPr>
        <p:spPr>
          <a:xfrm flipH="1">
            <a:off x="587276" y="9538854"/>
            <a:ext cx="17113443" cy="44574"/>
          </a:xfrm>
          <a:prstGeom prst="line">
            <a:avLst/>
          </a:prstGeom>
          <a:ln w="114300" cap="rnd">
            <a:solidFill>
              <a:schemeClr val="bg1"/>
            </a:solidFill>
            <a:round/>
          </a:ln>
          <a:effectLst>
            <a:glow rad="228600">
              <a:srgbClr val="002060">
                <a:alpha val="40000"/>
              </a:srgbClr>
            </a:glow>
            <a:outerShdw blurRad="50800" dist="38100" dir="18900000" sx="101000" sy="101000" algn="bl"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5" name="TextBox 4">
            <a:extLst>
              <a:ext uri="{FF2B5EF4-FFF2-40B4-BE49-F238E27FC236}">
                <a16:creationId xmlns:a16="http://schemas.microsoft.com/office/drawing/2014/main" id="{A6C382C8-C5F3-A813-4B8D-878A0A0DFE74}"/>
              </a:ext>
            </a:extLst>
          </p:cNvPr>
          <p:cNvSpPr txBox="1"/>
          <p:nvPr/>
        </p:nvSpPr>
        <p:spPr>
          <a:xfrm>
            <a:off x="1673819" y="1509464"/>
            <a:ext cx="13976259" cy="1477328"/>
          </a:xfrm>
          <a:prstGeom prst="rect">
            <a:avLst/>
          </a:prstGeom>
          <a:noFill/>
        </p:spPr>
        <p:txBody>
          <a:bodyPr wrap="square">
            <a:spAutoFit/>
          </a:bodyPr>
          <a:lstStyle/>
          <a:p>
            <a:pPr defTabSz="1371600"/>
            <a:r>
              <a:rPr lang="en-US" sz="9000" dirty="0">
                <a:ln w="38100">
                  <a:solidFill>
                    <a:srgbClr val="FFD300">
                      <a:alpha val="47000"/>
                    </a:srgbClr>
                  </a:solidFill>
                </a:ln>
                <a:solidFill>
                  <a:prstClr val="white"/>
                </a:solidFill>
                <a:effectLst>
                  <a:outerShdw blurRad="50800" dist="38100" algn="l" rotWithShape="0">
                    <a:prstClr val="black">
                      <a:alpha val="40000"/>
                    </a:prstClr>
                  </a:outerShdw>
                </a:effectLst>
                <a:latin typeface="Dreaming Outloud Script Pro" panose="020F0502020204030204" pitchFamily="34" charset="0"/>
                <a:ea typeface="Brush Script MT" panose="03060802040406070304" pitchFamily="66" charset="-122"/>
                <a:cs typeface="Dreaming Outloud Script Pro" panose="020F0502020204030204" pitchFamily="34" charset="0"/>
              </a:rPr>
              <a:t>Orthographic Mapping </a:t>
            </a:r>
          </a:p>
        </p:txBody>
      </p:sp>
      <p:cxnSp>
        <p:nvCxnSpPr>
          <p:cNvPr id="47" name="Straight Connector 46">
            <a:extLst>
              <a:ext uri="{FF2B5EF4-FFF2-40B4-BE49-F238E27FC236}">
                <a16:creationId xmlns:a16="http://schemas.microsoft.com/office/drawing/2014/main" id="{A6806014-9264-F5AB-2C9C-922578C58665}"/>
              </a:ext>
            </a:extLst>
          </p:cNvPr>
          <p:cNvCxnSpPr>
            <a:cxnSpLocks/>
          </p:cNvCxnSpPr>
          <p:nvPr/>
        </p:nvCxnSpPr>
        <p:spPr>
          <a:xfrm>
            <a:off x="592805" y="1109445"/>
            <a:ext cx="0" cy="8473983"/>
          </a:xfrm>
          <a:prstGeom prst="line">
            <a:avLst/>
          </a:prstGeom>
          <a:ln w="114300" cap="rnd">
            <a:solidFill>
              <a:srgbClr val="14B4E8"/>
            </a:solidFill>
            <a:round/>
          </a:ln>
          <a:effectLst>
            <a:glow rad="228600">
              <a:schemeClr val="accent1">
                <a:satMod val="175000"/>
                <a:alpha val="40000"/>
              </a:schemeClr>
            </a:glow>
          </a:effectLst>
        </p:spPr>
        <p:style>
          <a:lnRef idx="2">
            <a:schemeClr val="accent1"/>
          </a:lnRef>
          <a:fillRef idx="0">
            <a:schemeClr val="accent1"/>
          </a:fillRef>
          <a:effectRef idx="1">
            <a:schemeClr val="accent1"/>
          </a:effectRef>
          <a:fontRef idx="minor">
            <a:schemeClr val="tx1"/>
          </a:fontRef>
        </p:style>
      </p:cxnSp>
      <p:cxnSp>
        <p:nvCxnSpPr>
          <p:cNvPr id="70" name="Straight Connector 69">
            <a:extLst>
              <a:ext uri="{FF2B5EF4-FFF2-40B4-BE49-F238E27FC236}">
                <a16:creationId xmlns:a16="http://schemas.microsoft.com/office/drawing/2014/main" id="{0FB3D4B7-7FE7-A8DE-3CA8-A52861BE7FC7}"/>
              </a:ext>
            </a:extLst>
          </p:cNvPr>
          <p:cNvCxnSpPr>
            <a:cxnSpLocks/>
          </p:cNvCxnSpPr>
          <p:nvPr/>
        </p:nvCxnSpPr>
        <p:spPr>
          <a:xfrm>
            <a:off x="17700719" y="1109445"/>
            <a:ext cx="0" cy="8473983"/>
          </a:xfrm>
          <a:prstGeom prst="line">
            <a:avLst/>
          </a:prstGeom>
          <a:ln w="114300" cap="rnd">
            <a:solidFill>
              <a:schemeClr val="bg1"/>
            </a:solidFill>
            <a:round/>
          </a:ln>
          <a:effectLst>
            <a:glow rad="228600">
              <a:schemeClr val="accent4">
                <a:satMod val="175000"/>
                <a:alpha val="40000"/>
              </a:schemeClr>
            </a:glow>
          </a:effectLst>
        </p:spPr>
        <p:style>
          <a:lnRef idx="2">
            <a:schemeClr val="accent1"/>
          </a:lnRef>
          <a:fillRef idx="0">
            <a:schemeClr val="accent1"/>
          </a:fillRef>
          <a:effectRef idx="1">
            <a:schemeClr val="accent1"/>
          </a:effectRef>
          <a:fontRef idx="minor">
            <a:schemeClr val="tx1"/>
          </a:fontRef>
        </p:style>
      </p:cxnSp>
      <p:cxnSp>
        <p:nvCxnSpPr>
          <p:cNvPr id="71" name="Straight Connector 70">
            <a:extLst>
              <a:ext uri="{FF2B5EF4-FFF2-40B4-BE49-F238E27FC236}">
                <a16:creationId xmlns:a16="http://schemas.microsoft.com/office/drawing/2014/main" id="{D4561151-2934-AC2A-1406-BCA8A577BA2B}"/>
              </a:ext>
            </a:extLst>
          </p:cNvPr>
          <p:cNvCxnSpPr>
            <a:cxnSpLocks/>
          </p:cNvCxnSpPr>
          <p:nvPr/>
        </p:nvCxnSpPr>
        <p:spPr>
          <a:xfrm>
            <a:off x="17700719" y="1109445"/>
            <a:ext cx="0" cy="8501292"/>
          </a:xfrm>
          <a:prstGeom prst="line">
            <a:avLst/>
          </a:prstGeom>
          <a:ln w="114300" cap="rnd">
            <a:solidFill>
              <a:schemeClr val="bg1"/>
            </a:solidFill>
            <a:round/>
          </a:ln>
          <a:effectLst>
            <a:glow rad="228600">
              <a:srgbClr val="002060">
                <a:alpha val="40000"/>
              </a:srgbClr>
            </a:glow>
            <a:outerShdw blurRad="50800" dist="38100" dir="18900000" sx="101000" sy="101000" algn="bl"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cxnSp>
        <p:nvCxnSpPr>
          <p:cNvPr id="46" name="Straight Connector 45">
            <a:extLst>
              <a:ext uri="{FF2B5EF4-FFF2-40B4-BE49-F238E27FC236}">
                <a16:creationId xmlns:a16="http://schemas.microsoft.com/office/drawing/2014/main" id="{328C1AA3-1F1E-B33C-1B52-B05011835ED5}"/>
              </a:ext>
            </a:extLst>
          </p:cNvPr>
          <p:cNvCxnSpPr>
            <a:cxnSpLocks/>
          </p:cNvCxnSpPr>
          <p:nvPr/>
        </p:nvCxnSpPr>
        <p:spPr>
          <a:xfrm>
            <a:off x="587276" y="1136754"/>
            <a:ext cx="0" cy="8473983"/>
          </a:xfrm>
          <a:prstGeom prst="line">
            <a:avLst/>
          </a:prstGeom>
          <a:ln w="114300" cap="rnd">
            <a:solidFill>
              <a:schemeClr val="bg1"/>
            </a:solidFill>
            <a:round/>
          </a:ln>
          <a:effectLst>
            <a:glow rad="228600">
              <a:schemeClr val="accent4">
                <a:satMod val="175000"/>
                <a:alpha val="40000"/>
              </a:schemeClr>
            </a:glow>
          </a:effectLst>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F82FAFF0-91B3-57FB-2C57-590389B6200A}"/>
              </a:ext>
            </a:extLst>
          </p:cNvPr>
          <p:cNvCxnSpPr>
            <a:cxnSpLocks/>
          </p:cNvCxnSpPr>
          <p:nvPr/>
        </p:nvCxnSpPr>
        <p:spPr>
          <a:xfrm>
            <a:off x="616052" y="1082136"/>
            <a:ext cx="0" cy="8501292"/>
          </a:xfrm>
          <a:prstGeom prst="line">
            <a:avLst/>
          </a:prstGeom>
          <a:ln w="114300" cap="rnd">
            <a:solidFill>
              <a:schemeClr val="bg1"/>
            </a:solidFill>
            <a:round/>
          </a:ln>
          <a:effectLst>
            <a:glow rad="228600">
              <a:srgbClr val="002060">
                <a:alpha val="40000"/>
              </a:srgbClr>
            </a:glow>
            <a:outerShdw blurRad="50800" dist="38100" dir="18900000" sx="101000" sy="101000" algn="bl"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pic>
        <p:nvPicPr>
          <p:cNvPr id="3" name="Graphic 2" descr="Box trolley outline">
            <a:extLst>
              <a:ext uri="{FF2B5EF4-FFF2-40B4-BE49-F238E27FC236}">
                <a16:creationId xmlns:a16="http://schemas.microsoft.com/office/drawing/2014/main" id="{9E625AEE-D92C-1A5D-4CFF-21250F66FB2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86539" y="2418855"/>
            <a:ext cx="7191882" cy="7191882"/>
          </a:xfrm>
          <a:prstGeom prst="rect">
            <a:avLst/>
          </a:prstGeom>
          <a:effectLst>
            <a:glow rad="101600">
              <a:srgbClr val="FF94FF">
                <a:alpha val="60000"/>
              </a:srgbClr>
            </a:glow>
          </a:effectLst>
        </p:spPr>
      </p:pic>
      <p:sp>
        <p:nvSpPr>
          <p:cNvPr id="48" name="TextBox 47">
            <a:extLst>
              <a:ext uri="{FF2B5EF4-FFF2-40B4-BE49-F238E27FC236}">
                <a16:creationId xmlns:a16="http://schemas.microsoft.com/office/drawing/2014/main" id="{E6EE785F-D65F-FEAF-CE86-387B790E4A83}"/>
              </a:ext>
            </a:extLst>
          </p:cNvPr>
          <p:cNvSpPr txBox="1"/>
          <p:nvPr/>
        </p:nvSpPr>
        <p:spPr>
          <a:xfrm>
            <a:off x="9034951" y="3421334"/>
            <a:ext cx="7400996" cy="5262979"/>
          </a:xfrm>
          <a:prstGeom prst="rect">
            <a:avLst/>
          </a:prstGeom>
          <a:noFill/>
        </p:spPr>
        <p:txBody>
          <a:bodyPr wrap="square" rtlCol="0">
            <a:spAutoFit/>
          </a:bodyPr>
          <a:lstStyle/>
          <a:p>
            <a:pPr defTabSz="1371600"/>
            <a:r>
              <a:rPr lang="en-US" sz="4200" dirty="0">
                <a:solidFill>
                  <a:prstClr val="white"/>
                </a:solidFill>
                <a:latin typeface="Aptos" panose="02110004020202020204"/>
              </a:rPr>
              <a:t>• Connection between letters and sounds of the word</a:t>
            </a:r>
          </a:p>
          <a:p>
            <a:pPr defTabSz="1371600"/>
            <a:endParaRPr lang="en-US" sz="4200" dirty="0">
              <a:solidFill>
                <a:prstClr val="white"/>
              </a:solidFill>
              <a:latin typeface="Aptos" panose="02110004020202020204"/>
            </a:endParaRPr>
          </a:p>
          <a:p>
            <a:pPr defTabSz="1371600"/>
            <a:r>
              <a:rPr lang="en-US" sz="4200" dirty="0">
                <a:solidFill>
                  <a:prstClr val="white"/>
                </a:solidFill>
                <a:latin typeface="Aptos" panose="02110004020202020204"/>
              </a:rPr>
              <a:t>• Recognition of the pronunciation of the word</a:t>
            </a:r>
          </a:p>
          <a:p>
            <a:pPr defTabSz="1371600"/>
            <a:endParaRPr lang="en-US" sz="4200" dirty="0">
              <a:solidFill>
                <a:prstClr val="white"/>
              </a:solidFill>
              <a:latin typeface="Aptos" panose="02110004020202020204"/>
            </a:endParaRPr>
          </a:p>
          <a:p>
            <a:pPr defTabSz="1371600"/>
            <a:r>
              <a:rPr lang="en-US" sz="4200" dirty="0">
                <a:solidFill>
                  <a:prstClr val="white"/>
                </a:solidFill>
                <a:latin typeface="Aptos" panose="02110004020202020204"/>
              </a:rPr>
              <a:t>• Connection to the meaning of the word</a:t>
            </a:r>
          </a:p>
        </p:txBody>
      </p:sp>
    </p:spTree>
    <p:extLst>
      <p:ext uri="{BB962C8B-B14F-4D97-AF65-F5344CB8AC3E}">
        <p14:creationId xmlns:p14="http://schemas.microsoft.com/office/powerpoint/2010/main" val="23535736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5D120F-EEC0-CD27-E883-2B1F459835A3}"/>
            </a:ext>
          </a:extLst>
        </p:cNvPr>
        <p:cNvGrpSpPr/>
        <p:nvPr/>
      </p:nvGrpSpPr>
      <p:grpSpPr>
        <a:xfrm>
          <a:off x="0" y="0"/>
          <a:ext cx="0" cy="0"/>
          <a:chOff x="0" y="0"/>
          <a:chExt cx="0" cy="0"/>
        </a:xfrm>
      </p:grpSpPr>
      <p:pic>
        <p:nvPicPr>
          <p:cNvPr id="5" name="Picture 4" descr="A black brick wall with a white border&#10;&#10;Description automatically generated">
            <a:extLst>
              <a:ext uri="{FF2B5EF4-FFF2-40B4-BE49-F238E27FC236}">
                <a16:creationId xmlns:a16="http://schemas.microsoft.com/office/drawing/2014/main" id="{C04B9F69-D8E9-BE36-3C78-9A2F9E1679C5}"/>
              </a:ext>
            </a:extLst>
          </p:cNvPr>
          <p:cNvPicPr>
            <a:picLocks noChangeAspect="1"/>
          </p:cNvPicPr>
          <p:nvPr/>
        </p:nvPicPr>
        <p:blipFill>
          <a:blip r:embed="rId3"/>
          <a:stretch>
            <a:fillRect/>
          </a:stretch>
        </p:blipFill>
        <p:spPr>
          <a:xfrm>
            <a:off x="0" y="-270001"/>
            <a:ext cx="18293577" cy="10286999"/>
          </a:xfrm>
          <a:prstGeom prst="rect">
            <a:avLst/>
          </a:prstGeom>
        </p:spPr>
      </p:pic>
      <p:sp>
        <p:nvSpPr>
          <p:cNvPr id="2" name="TextBox 1">
            <a:extLst>
              <a:ext uri="{FF2B5EF4-FFF2-40B4-BE49-F238E27FC236}">
                <a16:creationId xmlns:a16="http://schemas.microsoft.com/office/drawing/2014/main" id="{B4C5D67A-19A5-B92C-082D-C038EAD34968}"/>
              </a:ext>
            </a:extLst>
          </p:cNvPr>
          <p:cNvSpPr txBox="1"/>
          <p:nvPr/>
        </p:nvSpPr>
        <p:spPr>
          <a:xfrm>
            <a:off x="4504353" y="6487293"/>
            <a:ext cx="11336694" cy="1107996"/>
          </a:xfrm>
          <a:prstGeom prst="rect">
            <a:avLst/>
          </a:prstGeom>
          <a:noFill/>
        </p:spPr>
        <p:txBody>
          <a:bodyPr wrap="square" rtlCol="0">
            <a:spAutoFit/>
          </a:bodyPr>
          <a:lstStyle/>
          <a:p>
            <a:pPr defTabSz="1371600"/>
            <a:r>
              <a:rPr lang="en-US" sz="6600" dirty="0">
                <a:solidFill>
                  <a:prstClr val="white"/>
                </a:solidFill>
                <a:latin typeface="Aptos" panose="02110004020202020204"/>
              </a:rPr>
              <a:t>in – dus – tri – a – li – za – tion </a:t>
            </a:r>
          </a:p>
        </p:txBody>
      </p:sp>
      <p:sp>
        <p:nvSpPr>
          <p:cNvPr id="8" name="TextBox 7">
            <a:extLst>
              <a:ext uri="{FF2B5EF4-FFF2-40B4-BE49-F238E27FC236}">
                <a16:creationId xmlns:a16="http://schemas.microsoft.com/office/drawing/2014/main" id="{03421635-B48A-BEEA-7A7E-75EDD7E71BC4}"/>
              </a:ext>
            </a:extLst>
          </p:cNvPr>
          <p:cNvSpPr txBox="1"/>
          <p:nvPr/>
        </p:nvSpPr>
        <p:spPr>
          <a:xfrm>
            <a:off x="4940557" y="1096578"/>
            <a:ext cx="11742578" cy="1200329"/>
          </a:xfrm>
          <a:prstGeom prst="rect">
            <a:avLst/>
          </a:prstGeom>
          <a:noFill/>
        </p:spPr>
        <p:txBody>
          <a:bodyPr wrap="square">
            <a:spAutoFit/>
          </a:bodyPr>
          <a:lstStyle/>
          <a:p>
            <a:pPr defTabSz="1371600"/>
            <a:r>
              <a:rPr lang="en-US" sz="7200" dirty="0">
                <a:ln w="38100">
                  <a:solidFill>
                    <a:srgbClr val="FFD300">
                      <a:alpha val="47000"/>
                    </a:srgbClr>
                  </a:solidFill>
                </a:ln>
                <a:solidFill>
                  <a:prstClr val="white"/>
                </a:solidFill>
                <a:effectLst>
                  <a:outerShdw blurRad="50800" dist="38100" algn="l" rotWithShape="0">
                    <a:prstClr val="black">
                      <a:alpha val="40000"/>
                    </a:prstClr>
                  </a:outerShdw>
                </a:effectLst>
                <a:latin typeface="Dreaming Outloud Script Pro" panose="020F0502020204030204" pitchFamily="34" charset="0"/>
                <a:ea typeface="Brush Script MT" panose="03060802040406070304" pitchFamily="66" charset="-122"/>
                <a:cs typeface="Dreaming Outloud Script Pro" panose="020F0502020204030204" pitchFamily="34" charset="0"/>
              </a:rPr>
              <a:t>Flexible Word Chunking </a:t>
            </a:r>
          </a:p>
        </p:txBody>
      </p:sp>
      <p:sp>
        <p:nvSpPr>
          <p:cNvPr id="10" name="TextBox 9">
            <a:extLst>
              <a:ext uri="{FF2B5EF4-FFF2-40B4-BE49-F238E27FC236}">
                <a16:creationId xmlns:a16="http://schemas.microsoft.com/office/drawing/2014/main" id="{EAF9C3A5-A343-6CB0-5BE4-EAC249ADD2C1}"/>
              </a:ext>
            </a:extLst>
          </p:cNvPr>
          <p:cNvSpPr txBox="1"/>
          <p:nvPr/>
        </p:nvSpPr>
        <p:spPr>
          <a:xfrm>
            <a:off x="5231294" y="3326919"/>
            <a:ext cx="12064482" cy="3046988"/>
          </a:xfrm>
          <a:prstGeom prst="rect">
            <a:avLst/>
          </a:prstGeom>
          <a:noFill/>
        </p:spPr>
        <p:txBody>
          <a:bodyPr wrap="square" rtlCol="0">
            <a:spAutoFit/>
          </a:bodyPr>
          <a:lstStyle/>
          <a:p>
            <a:pPr marL="514350" indent="-514350" defTabSz="1371600">
              <a:buFontTx/>
              <a:buAutoNum type="arabicPeriod"/>
            </a:pPr>
            <a:r>
              <a:rPr lang="en-US" sz="4800" dirty="0">
                <a:solidFill>
                  <a:prstClr val="white"/>
                </a:solidFill>
                <a:latin typeface="Aptos" panose="02110004020202020204"/>
              </a:rPr>
              <a:t> Identifying affixes</a:t>
            </a:r>
          </a:p>
          <a:p>
            <a:pPr marL="514350" indent="-514350" defTabSz="1371600">
              <a:buFontTx/>
              <a:buAutoNum type="arabicPeriod"/>
            </a:pPr>
            <a:r>
              <a:rPr lang="en-US" sz="4800" dirty="0">
                <a:solidFill>
                  <a:prstClr val="white"/>
                </a:solidFill>
                <a:latin typeface="Aptos" panose="02110004020202020204"/>
              </a:rPr>
              <a:t> Segmenting word parts / syllables</a:t>
            </a:r>
          </a:p>
          <a:p>
            <a:pPr marL="514350" indent="-514350" defTabSz="1371600">
              <a:buFontTx/>
              <a:buAutoNum type="arabicPeriod"/>
            </a:pPr>
            <a:r>
              <a:rPr lang="en-US" sz="4800" dirty="0">
                <a:solidFill>
                  <a:prstClr val="white"/>
                </a:solidFill>
                <a:latin typeface="Aptos" panose="02110004020202020204"/>
              </a:rPr>
              <a:t> Adjusting vowel sounds</a:t>
            </a:r>
          </a:p>
          <a:p>
            <a:pPr marL="514350" indent="-514350" defTabSz="1371600">
              <a:buFontTx/>
              <a:buAutoNum type="arabicPeriod"/>
            </a:pPr>
            <a:endParaRPr lang="en-US" sz="4800" dirty="0">
              <a:solidFill>
                <a:prstClr val="white"/>
              </a:solidFill>
              <a:latin typeface="Aptos" panose="02110004020202020204"/>
            </a:endParaRPr>
          </a:p>
        </p:txBody>
      </p:sp>
    </p:spTree>
    <p:extLst>
      <p:ext uri="{BB962C8B-B14F-4D97-AF65-F5344CB8AC3E}">
        <p14:creationId xmlns:p14="http://schemas.microsoft.com/office/powerpoint/2010/main" val="4028383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AAD8A5"/>
        </a:solidFill>
        <a:effectLst/>
      </p:bgPr>
    </p:bg>
    <p:spTree>
      <p:nvGrpSpPr>
        <p:cNvPr id="1" name=""/>
        <p:cNvGrpSpPr/>
        <p:nvPr/>
      </p:nvGrpSpPr>
      <p:grpSpPr>
        <a:xfrm>
          <a:off x="0" y="0"/>
          <a:ext cx="0" cy="0"/>
          <a:chOff x="0" y="0"/>
          <a:chExt cx="0" cy="0"/>
        </a:xfrm>
      </p:grpSpPr>
      <p:sp>
        <p:nvSpPr>
          <p:cNvPr id="3" name="Frame 2">
            <a:extLst>
              <a:ext uri="{FF2B5EF4-FFF2-40B4-BE49-F238E27FC236}">
                <a16:creationId xmlns:a16="http://schemas.microsoft.com/office/drawing/2014/main" id="{686C54C3-81A6-2B7D-1EC7-4BE54D689BA5}"/>
              </a:ext>
            </a:extLst>
          </p:cNvPr>
          <p:cNvSpPr/>
          <p:nvPr/>
        </p:nvSpPr>
        <p:spPr>
          <a:xfrm>
            <a:off x="0" y="0"/>
            <a:ext cx="18288000" cy="10287000"/>
          </a:xfrm>
          <a:prstGeom prst="frame">
            <a:avLst>
              <a:gd name="adj1" fmla="val 4979"/>
            </a:avLst>
          </a:prstGeom>
          <a:solidFill>
            <a:srgbClr val="AAD8A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27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2" name="Picture 1" descr="A diagram of a power cord&#10;&#10;Description automatically generated">
            <a:extLst>
              <a:ext uri="{FF2B5EF4-FFF2-40B4-BE49-F238E27FC236}">
                <a16:creationId xmlns:a16="http://schemas.microsoft.com/office/drawing/2014/main" id="{D6992561-984B-2F49-286C-6F01146ABCEE}"/>
              </a:ext>
            </a:extLst>
          </p:cNvPr>
          <p:cNvPicPr>
            <a:picLocks noChangeAspect="1"/>
          </p:cNvPicPr>
          <p:nvPr/>
        </p:nvPicPr>
        <p:blipFill>
          <a:blip r:embed="rId3"/>
          <a:stretch>
            <a:fillRect/>
          </a:stretch>
        </p:blipFill>
        <p:spPr>
          <a:xfrm>
            <a:off x="1093196" y="720777"/>
            <a:ext cx="8758725" cy="8845446"/>
          </a:xfrm>
          <a:prstGeom prst="rect">
            <a:avLst/>
          </a:prstGeom>
        </p:spPr>
      </p:pic>
      <p:sp>
        <p:nvSpPr>
          <p:cNvPr id="4" name="Right Arrow 3">
            <a:extLst>
              <a:ext uri="{FF2B5EF4-FFF2-40B4-BE49-F238E27FC236}">
                <a16:creationId xmlns:a16="http://schemas.microsoft.com/office/drawing/2014/main" id="{2F63D2CC-E61E-B456-D496-6372AC3B413D}"/>
              </a:ext>
            </a:extLst>
          </p:cNvPr>
          <p:cNvSpPr/>
          <p:nvPr/>
        </p:nvSpPr>
        <p:spPr>
          <a:xfrm rot="10800000">
            <a:off x="9144000" y="4612222"/>
            <a:ext cx="7344698" cy="3539613"/>
          </a:xfrm>
          <a:custGeom>
            <a:avLst/>
            <a:gdLst>
              <a:gd name="connsiteX0" fmla="*/ 0 w 7344698"/>
              <a:gd name="connsiteY0" fmla="*/ 884903 h 3539613"/>
              <a:gd name="connsiteX1" fmla="*/ 5574892 w 7344698"/>
              <a:gd name="connsiteY1" fmla="*/ 884903 h 3539613"/>
              <a:gd name="connsiteX2" fmla="*/ 5574892 w 7344698"/>
              <a:gd name="connsiteY2" fmla="*/ 0 h 3539613"/>
              <a:gd name="connsiteX3" fmla="*/ 7344698 w 7344698"/>
              <a:gd name="connsiteY3" fmla="*/ 1769807 h 3539613"/>
              <a:gd name="connsiteX4" fmla="*/ 5574892 w 7344698"/>
              <a:gd name="connsiteY4" fmla="*/ 3539613 h 3539613"/>
              <a:gd name="connsiteX5" fmla="*/ 5574892 w 7344698"/>
              <a:gd name="connsiteY5" fmla="*/ 2654710 h 3539613"/>
              <a:gd name="connsiteX6" fmla="*/ 0 w 7344698"/>
              <a:gd name="connsiteY6" fmla="*/ 2654710 h 3539613"/>
              <a:gd name="connsiteX7" fmla="*/ 0 w 7344698"/>
              <a:gd name="connsiteY7" fmla="*/ 884903 h 3539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44698" h="3539613" fill="none" extrusionOk="0">
                <a:moveTo>
                  <a:pt x="0" y="884903"/>
                </a:moveTo>
                <a:cubicBezTo>
                  <a:pt x="1021274" y="846322"/>
                  <a:pt x="2983179" y="948244"/>
                  <a:pt x="5574892" y="884903"/>
                </a:cubicBezTo>
                <a:cubicBezTo>
                  <a:pt x="5591379" y="567886"/>
                  <a:pt x="5621343" y="266672"/>
                  <a:pt x="5574892" y="0"/>
                </a:cubicBezTo>
                <a:cubicBezTo>
                  <a:pt x="5717516" y="327821"/>
                  <a:pt x="6877802" y="1364534"/>
                  <a:pt x="7344698" y="1769807"/>
                </a:cubicBezTo>
                <a:cubicBezTo>
                  <a:pt x="6887761" y="2341270"/>
                  <a:pt x="5966069" y="3250620"/>
                  <a:pt x="5574892" y="3539613"/>
                </a:cubicBezTo>
                <a:cubicBezTo>
                  <a:pt x="5578021" y="3341251"/>
                  <a:pt x="5650209" y="2753709"/>
                  <a:pt x="5574892" y="2654710"/>
                </a:cubicBezTo>
                <a:cubicBezTo>
                  <a:pt x="2946953" y="2744825"/>
                  <a:pt x="2126321" y="2778151"/>
                  <a:pt x="0" y="2654710"/>
                </a:cubicBezTo>
                <a:cubicBezTo>
                  <a:pt x="116652" y="2042815"/>
                  <a:pt x="-128069" y="1065118"/>
                  <a:pt x="0" y="884903"/>
                </a:cubicBezTo>
                <a:close/>
              </a:path>
              <a:path w="7344698" h="3539613" stroke="0" extrusionOk="0">
                <a:moveTo>
                  <a:pt x="0" y="884903"/>
                </a:moveTo>
                <a:cubicBezTo>
                  <a:pt x="1961550" y="1003548"/>
                  <a:pt x="3194612" y="1000915"/>
                  <a:pt x="5574892" y="884903"/>
                </a:cubicBezTo>
                <a:cubicBezTo>
                  <a:pt x="5628877" y="674121"/>
                  <a:pt x="5609640" y="105121"/>
                  <a:pt x="5574892" y="0"/>
                </a:cubicBezTo>
                <a:cubicBezTo>
                  <a:pt x="5982548" y="217303"/>
                  <a:pt x="6380242" y="1027659"/>
                  <a:pt x="7344698" y="1769807"/>
                </a:cubicBezTo>
                <a:cubicBezTo>
                  <a:pt x="7162542" y="1980512"/>
                  <a:pt x="6101854" y="3228291"/>
                  <a:pt x="5574892" y="3539613"/>
                </a:cubicBezTo>
                <a:cubicBezTo>
                  <a:pt x="5614712" y="3349121"/>
                  <a:pt x="5596639" y="2865530"/>
                  <a:pt x="5574892" y="2654710"/>
                </a:cubicBezTo>
                <a:cubicBezTo>
                  <a:pt x="4300621" y="2742349"/>
                  <a:pt x="1832126" y="2582031"/>
                  <a:pt x="0" y="2654710"/>
                </a:cubicBezTo>
                <a:cubicBezTo>
                  <a:pt x="-153187" y="1921132"/>
                  <a:pt x="30304" y="1253498"/>
                  <a:pt x="0" y="884903"/>
                </a:cubicBezTo>
                <a:close/>
              </a:path>
            </a:pathLst>
          </a:custGeom>
          <a:solidFill>
            <a:schemeClr val="bg1"/>
          </a:solidFill>
          <a:ln w="66675">
            <a:solidFill>
              <a:schemeClr val="tx1"/>
            </a:solidFill>
            <a:extLst>
              <a:ext uri="{C807C97D-BFC1-408E-A445-0C87EB9F89A2}">
                <ask:lineSketchStyleProps xmlns:ask="http://schemas.microsoft.com/office/drawing/2018/sketchyshapes" xmlns="" sd="1219033472">
                  <a:prstGeom prst="rightArrow">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27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571620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vincent-van-zalinge-431777-unsplash.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1796" y="-1115880"/>
            <a:ext cx="18663612" cy="12088679"/>
          </a:xfrm>
          <a:prstGeom prst="rect">
            <a:avLst/>
          </a:prstGeom>
        </p:spPr>
      </p:pic>
      <p:sp>
        <p:nvSpPr>
          <p:cNvPr id="2" name="Title 1"/>
          <p:cNvSpPr>
            <a:spLocks noGrp="1"/>
          </p:cNvSpPr>
          <p:nvPr>
            <p:ph type="title"/>
          </p:nvPr>
        </p:nvSpPr>
        <p:spPr>
          <a:xfrm>
            <a:off x="2286004" y="914400"/>
            <a:ext cx="13715999" cy="1714500"/>
          </a:xfrm>
          <a:noFill/>
        </p:spPr>
        <p:txBody>
          <a:bodyPr/>
          <a:lstStyle/>
          <a:p>
            <a:r>
              <a:rPr lang="en-US" sz="8100" dirty="0">
                <a:solidFill>
                  <a:srgbClr val="FFFFFF"/>
                </a:solidFill>
                <a:latin typeface="Calibri" panose="020F0502020204030204" pitchFamily="34" charset="0"/>
                <a:cs typeface="Calibri" panose="020F0502020204030204" pitchFamily="34" charset="0"/>
              </a:rPr>
              <a:t>Words are tools to</a:t>
            </a:r>
            <a:r>
              <a:rPr lang="is-IS" sz="8100" dirty="0">
                <a:solidFill>
                  <a:srgbClr val="FFFFFF"/>
                </a:solidFill>
                <a:latin typeface="Calibri" panose="020F0502020204030204" pitchFamily="34" charset="0"/>
                <a:cs typeface="Calibri" panose="020F0502020204030204" pitchFamily="34" charset="0"/>
              </a:rPr>
              <a:t>…</a:t>
            </a:r>
            <a:endParaRPr lang="en-US" sz="8100" dirty="0">
              <a:solidFill>
                <a:srgbClr val="FFFFFF"/>
              </a:solidFill>
              <a:latin typeface="Calibri" panose="020F0502020204030204" pitchFamily="34" charset="0"/>
              <a:cs typeface="Calibri" panose="020F0502020204030204" pitchFamily="34" charset="0"/>
            </a:endParaRPr>
          </a:p>
        </p:txBody>
      </p:sp>
      <p:sp>
        <p:nvSpPr>
          <p:cNvPr id="3" name="Content Placeholder 2"/>
          <p:cNvSpPr>
            <a:spLocks noGrp="1"/>
          </p:cNvSpPr>
          <p:nvPr>
            <p:ph idx="1"/>
          </p:nvPr>
        </p:nvSpPr>
        <p:spPr>
          <a:xfrm>
            <a:off x="2845265" y="2893059"/>
            <a:ext cx="6984998" cy="6172200"/>
          </a:xfrm>
        </p:spPr>
        <p:txBody>
          <a:bodyPr/>
          <a:lstStyle/>
          <a:p>
            <a:pPr>
              <a:buSzPct val="75000"/>
            </a:pPr>
            <a:r>
              <a:rPr lang="en-US" sz="7200" dirty="0">
                <a:solidFill>
                  <a:srgbClr val="FFFFFF"/>
                </a:solidFill>
                <a:latin typeface="Calibri" panose="020F0502020204030204" pitchFamily="34" charset="0"/>
                <a:cs typeface="Calibri" panose="020F0502020204030204" pitchFamily="34" charset="0"/>
              </a:rPr>
              <a:t>express ideas</a:t>
            </a:r>
          </a:p>
          <a:p>
            <a:pPr>
              <a:buSzPct val="75000"/>
            </a:pPr>
            <a:r>
              <a:rPr lang="en-US" sz="7200" dirty="0">
                <a:solidFill>
                  <a:srgbClr val="FFFFFF"/>
                </a:solidFill>
                <a:latin typeface="Calibri" panose="020F0502020204030204" pitchFamily="34" charset="0"/>
                <a:cs typeface="Calibri" panose="020F0502020204030204" pitchFamily="34" charset="0"/>
              </a:rPr>
              <a:t>learn about new concepts</a:t>
            </a:r>
          </a:p>
          <a:p>
            <a:pPr>
              <a:buSzPct val="75000"/>
            </a:pPr>
            <a:r>
              <a:rPr lang="en-US" sz="7200" dirty="0">
                <a:solidFill>
                  <a:srgbClr val="FFFFFF"/>
                </a:solidFill>
                <a:latin typeface="Calibri" panose="020F0502020204030204" pitchFamily="34" charset="0"/>
                <a:cs typeface="Calibri" panose="020F0502020204030204" pitchFamily="34" charset="0"/>
              </a:rPr>
              <a:t>access background knowledge</a:t>
            </a:r>
          </a:p>
          <a:p>
            <a:endParaRPr lang="en-US" dirty="0">
              <a:latin typeface="Avenir Book"/>
              <a:cs typeface="Avenir Book"/>
            </a:endParaRPr>
          </a:p>
          <a:p>
            <a:endParaRPr lang="en-US" dirty="0"/>
          </a:p>
        </p:txBody>
      </p:sp>
    </p:spTree>
    <p:extLst>
      <p:ext uri="{BB962C8B-B14F-4D97-AF65-F5344CB8AC3E}">
        <p14:creationId xmlns:p14="http://schemas.microsoft.com/office/powerpoint/2010/main" val="36585338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286000" y="0"/>
            <a:ext cx="13716000" cy="10287000"/>
          </a:xfrm>
          <a:prstGeom prst="rect">
            <a:avLst/>
          </a:prstGeom>
          <a:solidFill>
            <a:srgbClr val="675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2700">
              <a:solidFill>
                <a:prstClr val="white"/>
              </a:solidFill>
              <a:latin typeface="Calibri" panose="020F0502020204030204"/>
            </a:endParaRPr>
          </a:p>
        </p:txBody>
      </p:sp>
      <p:sp>
        <p:nvSpPr>
          <p:cNvPr id="10" name="Rectangle 9">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822639" y="720090"/>
            <a:ext cx="12642723" cy="884682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2700">
              <a:solidFill>
                <a:prstClr val="white"/>
              </a:solidFill>
              <a:latin typeface="Calibri" panose="020F0502020204030204"/>
            </a:endParaRPr>
          </a:p>
        </p:txBody>
      </p:sp>
      <p:pic>
        <p:nvPicPr>
          <p:cNvPr id="3" name="Picture 2" descr="Gold podium, with gold circle and arch of light">
            <a:extLst>
              <a:ext uri="{FF2B5EF4-FFF2-40B4-BE49-F238E27FC236}">
                <a16:creationId xmlns:a16="http://schemas.microsoft.com/office/drawing/2014/main" id="{2B76B0D6-D3F6-6E40-8401-5EF6C3264A7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28862" y="-1046136"/>
            <a:ext cx="18528315" cy="12367649"/>
          </a:xfrm>
          <a:prstGeom prst="rect">
            <a:avLst/>
          </a:prstGeom>
        </p:spPr>
      </p:pic>
      <p:sp>
        <p:nvSpPr>
          <p:cNvPr id="4" name="TextBox 3">
            <a:extLst>
              <a:ext uri="{FF2B5EF4-FFF2-40B4-BE49-F238E27FC236}">
                <a16:creationId xmlns:a16="http://schemas.microsoft.com/office/drawing/2014/main" id="{38413059-8AB4-F24D-B032-2396B828E498}"/>
              </a:ext>
            </a:extLst>
          </p:cNvPr>
          <p:cNvSpPr txBox="1"/>
          <p:nvPr/>
        </p:nvSpPr>
        <p:spPr>
          <a:xfrm>
            <a:off x="5556666" y="2332844"/>
            <a:ext cx="7157259" cy="6186309"/>
          </a:xfrm>
          <a:prstGeom prst="rect">
            <a:avLst/>
          </a:prstGeom>
          <a:noFill/>
        </p:spPr>
        <p:txBody>
          <a:bodyPr wrap="square" rtlCol="0">
            <a:spAutoFit/>
          </a:bodyPr>
          <a:lstStyle/>
          <a:p>
            <a:pPr algn="ctr" defTabSz="685800">
              <a:defRPr/>
            </a:pPr>
            <a:r>
              <a:rPr lang="en-US" sz="6600" dirty="0">
                <a:solidFill>
                  <a:prstClr val="black"/>
                </a:solidFill>
                <a:latin typeface="Calibri" panose="020F0502020204030204"/>
              </a:rPr>
              <a:t>Vocabulary knowledge is a strong predictor of listening and reading comprehension.  </a:t>
            </a:r>
          </a:p>
        </p:txBody>
      </p:sp>
    </p:spTree>
    <p:extLst>
      <p:ext uri="{BB962C8B-B14F-4D97-AF65-F5344CB8AC3E}">
        <p14:creationId xmlns:p14="http://schemas.microsoft.com/office/powerpoint/2010/main" val="7805509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2" descr="When You&amp;amp;#39;re Tempted to Compare Yourself With Other People, Try This  Psychological Trick | Inc.com">
            <a:extLst>
              <a:ext uri="{FF2B5EF4-FFF2-40B4-BE49-F238E27FC236}">
                <a16:creationId xmlns:a16="http://schemas.microsoft.com/office/drawing/2014/main" id="{B4C943C6-2A5D-5BD2-E469-8360E510A935}"/>
              </a:ext>
            </a:extLst>
          </p:cNvPr>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a:off x="-858594" y="0"/>
            <a:ext cx="19146594" cy="10769958"/>
          </a:xfrm>
          <a:prstGeom prst="rect">
            <a:avLst/>
          </a:prstGeom>
          <a:noFill/>
          <a:extLst>
            <a:ext uri="{909E8E84-426E-40DD-AFC4-6F175D3DCCD1}">
              <a14:hiddenFill xmlns:a14="http://schemas.microsoft.com/office/drawing/2010/main">
                <a:solidFill>
                  <a:srgbClr val="FFFFFF"/>
                </a:solidFill>
              </a14:hiddenFill>
            </a:ext>
          </a:extLst>
        </p:spPr>
      </p:pic>
      <p:sp>
        <p:nvSpPr>
          <p:cNvPr id="137219" name="Text Box 3"/>
          <p:cNvSpPr txBox="1">
            <a:spLocks noChangeArrowheads="1"/>
          </p:cNvSpPr>
          <p:nvPr/>
        </p:nvSpPr>
        <p:spPr bwMode="auto">
          <a:xfrm>
            <a:off x="2817469" y="6358948"/>
            <a:ext cx="7558801" cy="2031325"/>
          </a:xfrm>
          <a:prstGeom prst="rect">
            <a:avLst/>
          </a:prstGeom>
          <a:solidFill>
            <a:srgbClr val="FF8000"/>
          </a:solidFill>
          <a:ln>
            <a:noFill/>
          </a:ln>
          <a:extLs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p>
            <a:pPr algn="ctr" defTabSz="1371600" eaLnBrk="0" fontAlgn="base" hangingPunct="0">
              <a:spcBef>
                <a:spcPct val="0"/>
              </a:spcBef>
              <a:spcAft>
                <a:spcPct val="0"/>
              </a:spcAft>
              <a:defRPr/>
            </a:pPr>
            <a:r>
              <a:rPr lang="en-US" sz="5400" b="1" dirty="0">
                <a:solidFill>
                  <a:srgbClr val="000000"/>
                </a:solidFill>
                <a:latin typeface="Arial" charset="0"/>
                <a:ea typeface="ＭＳ Ｐゴシック" charset="0"/>
                <a:cs typeface="ＭＳ Ｐゴシック" charset="0"/>
              </a:rPr>
              <a:t>We don’t learn words, </a:t>
            </a:r>
          </a:p>
          <a:p>
            <a:pPr algn="ctr" defTabSz="1371600" eaLnBrk="0" fontAlgn="base" hangingPunct="0">
              <a:spcBef>
                <a:spcPct val="0"/>
              </a:spcBef>
              <a:spcAft>
                <a:spcPct val="0"/>
              </a:spcAft>
              <a:defRPr/>
            </a:pPr>
            <a:r>
              <a:rPr lang="en-US" sz="5400" b="1" dirty="0">
                <a:solidFill>
                  <a:srgbClr val="000000"/>
                </a:solidFill>
                <a:latin typeface="Arial" charset="0"/>
                <a:ea typeface="ＭＳ Ｐゴシック" charset="0"/>
                <a:cs typeface="ＭＳ Ｐゴシック" charset="0"/>
              </a:rPr>
              <a:t>we learn </a:t>
            </a:r>
            <a:r>
              <a:rPr lang="en-US" sz="7200" b="1" dirty="0">
                <a:solidFill>
                  <a:srgbClr val="000000"/>
                </a:solidFill>
                <a:latin typeface="Arial" charset="0"/>
                <a:ea typeface="ＭＳ Ｐゴシック" charset="0"/>
                <a:cs typeface="ＭＳ Ｐゴシック" charset="0"/>
              </a:rPr>
              <a:t>concepts</a:t>
            </a:r>
            <a:r>
              <a:rPr lang="en-US" sz="5400" b="1" dirty="0">
                <a:solidFill>
                  <a:srgbClr val="000000"/>
                </a:solidFill>
                <a:latin typeface="Arial" charset="0"/>
                <a:ea typeface="ＭＳ Ｐゴシック" charset="0"/>
                <a:cs typeface="ＭＳ Ｐゴシック" charset="0"/>
              </a:rPr>
              <a:t>.</a:t>
            </a:r>
            <a:endParaRPr lang="en-US" sz="3600" b="1" dirty="0">
              <a:solidFill>
                <a:srgbClr val="000000"/>
              </a:solidFill>
              <a:latin typeface="Arial" charset="0"/>
              <a:ea typeface="ＭＳ Ｐゴシック" charset="0"/>
              <a:cs typeface="ＭＳ Ｐゴシック" charset="0"/>
            </a:endParaRPr>
          </a:p>
        </p:txBody>
      </p:sp>
    </p:spTree>
    <p:extLst>
      <p:ext uri="{BB962C8B-B14F-4D97-AF65-F5344CB8AC3E}">
        <p14:creationId xmlns:p14="http://schemas.microsoft.com/office/powerpoint/2010/main" val="1806734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2" descr="When You&amp;amp;#39;re Tempted to Compare Yourself With Other People, Try This  Psychological Trick | Inc.com">
            <a:extLst>
              <a:ext uri="{FF2B5EF4-FFF2-40B4-BE49-F238E27FC236}">
                <a16:creationId xmlns:a16="http://schemas.microsoft.com/office/drawing/2014/main" id="{B4C943C6-2A5D-5BD2-E469-8360E510A935}"/>
              </a:ext>
            </a:extLst>
          </p:cNvPr>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a:off x="-429297" y="0"/>
            <a:ext cx="19146594" cy="10769958"/>
          </a:xfrm>
          <a:prstGeom prst="rect">
            <a:avLst/>
          </a:prstGeom>
          <a:noFill/>
          <a:extLst>
            <a:ext uri="{909E8E84-426E-40DD-AFC4-6F175D3DCCD1}">
              <a14:hiddenFill xmlns:a14="http://schemas.microsoft.com/office/drawing/2010/main">
                <a:solidFill>
                  <a:srgbClr val="FFFFFF"/>
                </a:solidFill>
              </a14:hiddenFill>
            </a:ext>
          </a:extLst>
        </p:spPr>
      </p:pic>
      <p:sp>
        <p:nvSpPr>
          <p:cNvPr id="137219" name="Text Box 3"/>
          <p:cNvSpPr txBox="1">
            <a:spLocks noChangeArrowheads="1"/>
          </p:cNvSpPr>
          <p:nvPr/>
        </p:nvSpPr>
        <p:spPr bwMode="auto">
          <a:xfrm>
            <a:off x="2865551" y="6358946"/>
            <a:ext cx="8651177" cy="2862322"/>
          </a:xfrm>
          <a:prstGeom prst="rect">
            <a:avLst/>
          </a:prstGeom>
          <a:solidFill>
            <a:srgbClr val="FF8000"/>
          </a:solidFill>
          <a:ln>
            <a:noFill/>
          </a:ln>
          <a:extLst>
            <a:ext uri="{91240B29-F687-4f45-9708-019B960494DF}">
              <a14:hiddenLine xmlns="" xmlns:a14="http://schemas.microsoft.com/office/drawing/2010/main" w="9525">
                <a:solidFill>
                  <a:schemeClr val="tx1"/>
                </a:solidFill>
                <a:miter lim="800000"/>
                <a:headEnd/>
                <a:tailEnd/>
              </a14:hiddenLine>
            </a:ext>
          </a:extLst>
        </p:spPr>
        <p:txBody>
          <a:bodyPr wrap="square">
            <a:spAutoFit/>
          </a:bodyPr>
          <a:lstStyle/>
          <a:p>
            <a:pPr algn="ctr" defTabSz="1371600" eaLnBrk="0" fontAlgn="base" hangingPunct="0">
              <a:spcBef>
                <a:spcPct val="0"/>
              </a:spcBef>
              <a:spcAft>
                <a:spcPct val="0"/>
              </a:spcAft>
              <a:defRPr/>
            </a:pPr>
            <a:r>
              <a:rPr lang="en-US" sz="5400" b="1" dirty="0">
                <a:solidFill>
                  <a:srgbClr val="000000"/>
                </a:solidFill>
                <a:latin typeface="Arial" charset="0"/>
                <a:ea typeface="ＭＳ Ｐゴシック" charset="0"/>
                <a:cs typeface="ＭＳ Ｐゴシック" charset="0"/>
              </a:rPr>
              <a:t>Words are the </a:t>
            </a:r>
          </a:p>
          <a:p>
            <a:pPr algn="ctr" defTabSz="1371600" eaLnBrk="0" fontAlgn="base" hangingPunct="0">
              <a:spcBef>
                <a:spcPct val="0"/>
              </a:spcBef>
              <a:spcAft>
                <a:spcPct val="0"/>
              </a:spcAft>
              <a:defRPr/>
            </a:pPr>
            <a:r>
              <a:rPr lang="en-US" sz="5400" b="1" dirty="0">
                <a:solidFill>
                  <a:srgbClr val="000000"/>
                </a:solidFill>
                <a:latin typeface="Arial" charset="0"/>
                <a:ea typeface="ＭＳ Ｐゴシック" charset="0"/>
                <a:cs typeface="ＭＳ Ｐゴシック" charset="0"/>
              </a:rPr>
              <a:t>labels for those </a:t>
            </a:r>
            <a:r>
              <a:rPr lang="en-US" sz="7200" b="1" dirty="0">
                <a:solidFill>
                  <a:srgbClr val="000000"/>
                </a:solidFill>
                <a:latin typeface="Arial" charset="0"/>
                <a:ea typeface="ＭＳ Ｐゴシック" charset="0"/>
                <a:cs typeface="ＭＳ Ｐゴシック" charset="0"/>
              </a:rPr>
              <a:t>concepts</a:t>
            </a:r>
            <a:r>
              <a:rPr lang="en-US" sz="5400" b="1" dirty="0">
                <a:solidFill>
                  <a:srgbClr val="000000"/>
                </a:solidFill>
                <a:latin typeface="Arial" charset="0"/>
                <a:ea typeface="ＭＳ Ｐゴシック" charset="0"/>
                <a:cs typeface="ＭＳ Ｐゴシック" charset="0"/>
              </a:rPr>
              <a:t>.</a:t>
            </a:r>
            <a:endParaRPr lang="en-US" sz="3600" b="1" dirty="0">
              <a:solidFill>
                <a:srgbClr val="000000"/>
              </a:solidFill>
              <a:latin typeface="Arial" charset="0"/>
              <a:ea typeface="ＭＳ Ｐゴシック" charset="0"/>
              <a:cs typeface="ＭＳ Ｐゴシック" charset="0"/>
            </a:endParaRPr>
          </a:p>
        </p:txBody>
      </p:sp>
    </p:spTree>
    <p:extLst>
      <p:ext uri="{BB962C8B-B14F-4D97-AF65-F5344CB8AC3E}">
        <p14:creationId xmlns:p14="http://schemas.microsoft.com/office/powerpoint/2010/main" val="30296412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347F474-D9B2-C6C0-DD32-C26BFE73FD8D}"/>
              </a:ext>
            </a:extLst>
          </p:cNvPr>
          <p:cNvPicPr>
            <a:picLocks noChangeAspect="1"/>
          </p:cNvPicPr>
          <p:nvPr/>
        </p:nvPicPr>
        <p:blipFill>
          <a:blip r:embed="rId2"/>
          <a:stretch>
            <a:fillRect/>
          </a:stretch>
        </p:blipFill>
        <p:spPr>
          <a:xfrm>
            <a:off x="0" y="0"/>
            <a:ext cx="21468522" cy="10287000"/>
          </a:xfrm>
          <a:prstGeom prst="rect">
            <a:avLst/>
          </a:prstGeom>
        </p:spPr>
      </p:pic>
      <p:sp>
        <p:nvSpPr>
          <p:cNvPr id="2" name="TextBox 1">
            <a:extLst>
              <a:ext uri="{FF2B5EF4-FFF2-40B4-BE49-F238E27FC236}">
                <a16:creationId xmlns:a16="http://schemas.microsoft.com/office/drawing/2014/main" id="{2B709722-0D13-5E57-377F-7F561686585A}"/>
              </a:ext>
            </a:extLst>
          </p:cNvPr>
          <p:cNvSpPr txBox="1"/>
          <p:nvPr/>
        </p:nvSpPr>
        <p:spPr>
          <a:xfrm>
            <a:off x="4336916" y="3620006"/>
            <a:ext cx="6241031" cy="1477328"/>
          </a:xfrm>
          <a:prstGeom prst="rect">
            <a:avLst/>
          </a:prstGeom>
          <a:solidFill>
            <a:schemeClr val="accent6">
              <a:lumMod val="40000"/>
              <a:lumOff val="60000"/>
            </a:schemeClr>
          </a:solidFill>
        </p:spPr>
        <p:txBody>
          <a:bodyPr wrap="square" rtlCol="0">
            <a:spAutoFit/>
          </a:bodyPr>
          <a:lstStyle/>
          <a:p>
            <a:pPr algn="ctr" defTabSz="685800">
              <a:defRPr/>
            </a:pPr>
            <a:r>
              <a:rPr lang="en-US" sz="9000" dirty="0">
                <a:solidFill>
                  <a:prstClr val="black"/>
                </a:solidFill>
                <a:latin typeface="Calibri"/>
              </a:rPr>
              <a:t>Subitizing</a:t>
            </a:r>
          </a:p>
        </p:txBody>
      </p:sp>
    </p:spTree>
    <p:extLst>
      <p:ext uri="{BB962C8B-B14F-4D97-AF65-F5344CB8AC3E}">
        <p14:creationId xmlns:p14="http://schemas.microsoft.com/office/powerpoint/2010/main" val="26467846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79813DD-89E1-E658-A6AB-AC8C35403B2F}"/>
              </a:ext>
            </a:extLst>
          </p:cNvPr>
          <p:cNvPicPr>
            <a:picLocks noChangeAspect="1"/>
          </p:cNvPicPr>
          <p:nvPr/>
        </p:nvPicPr>
        <p:blipFill>
          <a:blip r:embed="rId2"/>
          <a:stretch>
            <a:fillRect/>
          </a:stretch>
        </p:blipFill>
        <p:spPr>
          <a:xfrm>
            <a:off x="1828800" y="1609725"/>
            <a:ext cx="14305962" cy="6910821"/>
          </a:xfrm>
          <a:prstGeom prst="rect">
            <a:avLst/>
          </a:prstGeom>
        </p:spPr>
      </p:pic>
    </p:spTree>
    <p:extLst>
      <p:ext uri="{BB962C8B-B14F-4D97-AF65-F5344CB8AC3E}">
        <p14:creationId xmlns:p14="http://schemas.microsoft.com/office/powerpoint/2010/main" val="1292155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2287715" y="1285875"/>
            <a:ext cx="13712571" cy="77152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028700">
              <a:defRPr/>
            </a:pPr>
            <a:endParaRPr lang="en-US" sz="2025">
              <a:solidFill>
                <a:prstClr val="white"/>
              </a:solidFill>
              <a:latin typeface="Calibri" panose="020F0502020204030204"/>
            </a:endParaRPr>
          </a:p>
        </p:txBody>
      </p:sp>
      <p:pic>
        <p:nvPicPr>
          <p:cNvPr id="4" name="Picture 3">
            <a:extLst>
              <a:ext uri="{FF2B5EF4-FFF2-40B4-BE49-F238E27FC236}">
                <a16:creationId xmlns:a16="http://schemas.microsoft.com/office/drawing/2014/main" id="{BF8FCE78-232E-C31D-8A7A-5868ACEECF73}"/>
              </a:ext>
            </a:extLst>
          </p:cNvPr>
          <p:cNvPicPr>
            <a:picLocks noChangeAspect="1"/>
          </p:cNvPicPr>
          <p:nvPr/>
        </p:nvPicPr>
        <p:blipFill>
          <a:blip r:embed="rId3"/>
          <a:stretch>
            <a:fillRect/>
          </a:stretch>
        </p:blipFill>
        <p:spPr>
          <a:xfrm rot="5400000">
            <a:off x="3700217" y="-2013069"/>
            <a:ext cx="9988026" cy="14612112"/>
          </a:xfrm>
          <a:prstGeom prst="rect">
            <a:avLst/>
          </a:prstGeom>
        </p:spPr>
      </p:pic>
    </p:spTree>
    <p:extLst>
      <p:ext uri="{BB962C8B-B14F-4D97-AF65-F5344CB8AC3E}">
        <p14:creationId xmlns:p14="http://schemas.microsoft.com/office/powerpoint/2010/main" val="16076365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F1E5D36-2A49-2DD8-1C2F-86E1BDC165A3}"/>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0" y="15"/>
            <a:ext cx="18287970" cy="10286985"/>
          </a:xfrm>
          <a:prstGeom prst="rect">
            <a:avLst/>
          </a:prstGeom>
          <a:noFill/>
        </p:spPr>
      </p:pic>
    </p:spTree>
    <p:extLst>
      <p:ext uri="{BB962C8B-B14F-4D97-AF65-F5344CB8AC3E}">
        <p14:creationId xmlns:p14="http://schemas.microsoft.com/office/powerpoint/2010/main" val="34441526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45C3447-A2D5-D930-0B6C-5BF0E116E448}"/>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0" y="15"/>
            <a:ext cx="18287970" cy="10286985"/>
          </a:xfrm>
          <a:prstGeom prst="rect">
            <a:avLst/>
          </a:prstGeom>
          <a:noFill/>
        </p:spPr>
      </p:pic>
    </p:spTree>
    <p:extLst>
      <p:ext uri="{BB962C8B-B14F-4D97-AF65-F5344CB8AC3E}">
        <p14:creationId xmlns:p14="http://schemas.microsoft.com/office/powerpoint/2010/main" val="38583579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CC07320-C2CA-4E29-8481-9D9E143C77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8283428" cy="10287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2700">
              <a:solidFill>
                <a:prstClr val="white"/>
              </a:solidFill>
              <a:latin typeface="Palatino Linotype"/>
            </a:endParaRPr>
          </a:p>
        </p:txBody>
      </p:sp>
      <p:sp>
        <p:nvSpPr>
          <p:cNvPr id="12" name="Rectangle 11">
            <a:extLst>
              <a:ext uri="{FF2B5EF4-FFF2-40B4-BE49-F238E27FC236}">
                <a16:creationId xmlns:a16="http://schemas.microsoft.com/office/drawing/2014/main" id="{178FB36B-5BFE-42CA-BC60-1115E0D95E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0600467" cy="10287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2700" dirty="0">
              <a:solidFill>
                <a:prstClr val="white"/>
              </a:solidFill>
              <a:latin typeface="Palatino Linotype"/>
            </a:endParaRPr>
          </a:p>
        </p:txBody>
      </p:sp>
      <p:sp>
        <p:nvSpPr>
          <p:cNvPr id="2" name="TextBox 1"/>
          <p:cNvSpPr txBox="1"/>
          <p:nvPr/>
        </p:nvSpPr>
        <p:spPr>
          <a:xfrm>
            <a:off x="1150316" y="2857473"/>
            <a:ext cx="5960078" cy="5538042"/>
          </a:xfrm>
          <a:prstGeom prst="rect">
            <a:avLst/>
          </a:prstGeom>
          <a:noFill/>
        </p:spPr>
        <p:txBody>
          <a:bodyPr vert="horz" lIns="137160" tIns="68580" rIns="137160" bIns="68580" rtlCol="0" anchor="b">
            <a:normAutofit/>
          </a:bodyPr>
          <a:lstStyle/>
          <a:p>
            <a:pPr algn="ctr" defTabSz="1371600">
              <a:lnSpc>
                <a:spcPct val="90000"/>
              </a:lnSpc>
              <a:spcBef>
                <a:spcPct val="0"/>
              </a:spcBef>
              <a:spcAft>
                <a:spcPts val="900"/>
              </a:spcAft>
              <a:defRPr/>
            </a:pPr>
            <a:endParaRPr lang="en-US" sz="7800" dirty="0">
              <a:solidFill>
                <a:prstClr val="black"/>
              </a:solidFill>
              <a:latin typeface="Calibri" panose="020F0502020204030204" pitchFamily="34" charset="0"/>
              <a:cs typeface="Calibri" panose="020F0502020204030204" pitchFamily="34" charset="0"/>
            </a:endParaRPr>
          </a:p>
        </p:txBody>
      </p:sp>
      <p:pic>
        <p:nvPicPr>
          <p:cNvPr id="3" name="Picture 2">
            <a:extLst>
              <a:ext uri="{FF2B5EF4-FFF2-40B4-BE49-F238E27FC236}">
                <a16:creationId xmlns:a16="http://schemas.microsoft.com/office/drawing/2014/main" id="{5D9EC9CC-1807-7E33-0C80-60BCB0C9A27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787941"/>
            <a:ext cx="18677106" cy="12451404"/>
          </a:xfrm>
          <a:prstGeom prst="rect">
            <a:avLst/>
          </a:prstGeom>
        </p:spPr>
      </p:pic>
      <p:sp>
        <p:nvSpPr>
          <p:cNvPr id="6" name="TextBox 5">
            <a:extLst>
              <a:ext uri="{FF2B5EF4-FFF2-40B4-BE49-F238E27FC236}">
                <a16:creationId xmlns:a16="http://schemas.microsoft.com/office/drawing/2014/main" id="{D3261034-3FE0-566C-E9D3-041AF0FFC132}"/>
              </a:ext>
            </a:extLst>
          </p:cNvPr>
          <p:cNvSpPr txBox="1"/>
          <p:nvPr/>
        </p:nvSpPr>
        <p:spPr>
          <a:xfrm>
            <a:off x="756637" y="821777"/>
            <a:ext cx="5960078" cy="2834622"/>
          </a:xfrm>
          <a:prstGeom prst="rect">
            <a:avLst/>
          </a:prstGeom>
          <a:noFill/>
        </p:spPr>
        <p:txBody>
          <a:bodyPr wrap="square">
            <a:spAutoFit/>
          </a:bodyPr>
          <a:lstStyle/>
          <a:p>
            <a:pPr algn="ctr" defTabSz="1371600">
              <a:lnSpc>
                <a:spcPct val="90000"/>
              </a:lnSpc>
              <a:spcBef>
                <a:spcPct val="0"/>
              </a:spcBef>
              <a:spcAft>
                <a:spcPts val="900"/>
              </a:spcAft>
              <a:defRPr/>
            </a:pPr>
            <a:r>
              <a:rPr lang="en-US" sz="6600" dirty="0">
                <a:solidFill>
                  <a:prstClr val="black"/>
                </a:solidFill>
                <a:latin typeface="Calibri" panose="020F0502020204030204" pitchFamily="34" charset="0"/>
                <a:cs typeface="Calibri" panose="020F0502020204030204" pitchFamily="34" charset="0"/>
              </a:rPr>
              <a:t>Direct instruction or word solving?</a:t>
            </a:r>
          </a:p>
        </p:txBody>
      </p:sp>
    </p:spTree>
    <p:extLst>
      <p:ext uri="{BB962C8B-B14F-4D97-AF65-F5344CB8AC3E}">
        <p14:creationId xmlns:p14="http://schemas.microsoft.com/office/powerpoint/2010/main" val="9554089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039_cropped.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093590" y="605693"/>
            <a:ext cx="12908411" cy="9681308"/>
          </a:xfrm>
          <a:prstGeom prst="rect">
            <a:avLst/>
          </a:prstGeom>
        </p:spPr>
      </p:pic>
      <p:sp>
        <p:nvSpPr>
          <p:cNvPr id="2" name="Title 1"/>
          <p:cNvSpPr>
            <a:spLocks noGrp="1"/>
          </p:cNvSpPr>
          <p:nvPr>
            <p:ph type="ctrTitle"/>
          </p:nvPr>
        </p:nvSpPr>
        <p:spPr>
          <a:xfrm>
            <a:off x="850470" y="747423"/>
            <a:ext cx="11772900" cy="2016120"/>
          </a:xfrm>
        </p:spPr>
        <p:txBody>
          <a:bodyPr/>
          <a:lstStyle/>
          <a:p>
            <a:pPr>
              <a:lnSpc>
                <a:spcPct val="70000"/>
              </a:lnSpc>
            </a:pPr>
            <a:r>
              <a:rPr lang="en-US" sz="7200" dirty="0"/>
              <a:t>Look Inside the words:</a:t>
            </a:r>
          </a:p>
        </p:txBody>
      </p:sp>
      <p:sp>
        <p:nvSpPr>
          <p:cNvPr id="3" name="Subtitle 2"/>
          <p:cNvSpPr>
            <a:spLocks noGrp="1"/>
          </p:cNvSpPr>
          <p:nvPr>
            <p:ph type="subTitle" idx="1"/>
          </p:nvPr>
        </p:nvSpPr>
        <p:spPr>
          <a:xfrm>
            <a:off x="1757121" y="5334293"/>
            <a:ext cx="9601200" cy="2628900"/>
          </a:xfrm>
        </p:spPr>
        <p:txBody>
          <a:bodyPr>
            <a:normAutofit/>
          </a:bodyPr>
          <a:lstStyle/>
          <a:p>
            <a:r>
              <a:rPr lang="en-US" sz="4800" dirty="0"/>
              <a:t>Structural analysis</a:t>
            </a:r>
          </a:p>
        </p:txBody>
      </p:sp>
      <p:cxnSp>
        <p:nvCxnSpPr>
          <p:cNvPr id="6" name="Straight Connector 5"/>
          <p:cNvCxnSpPr/>
          <p:nvPr/>
        </p:nvCxnSpPr>
        <p:spPr>
          <a:xfrm>
            <a:off x="3093590" y="5087349"/>
            <a:ext cx="5649057"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2AF7CC2-2C5C-FA02-0D01-1D1265A1E507}"/>
              </a:ext>
            </a:extLst>
          </p:cNvPr>
          <p:cNvSpPr txBox="1"/>
          <p:nvPr/>
        </p:nvSpPr>
        <p:spPr>
          <a:xfrm>
            <a:off x="1081881" y="2663657"/>
            <a:ext cx="9151494" cy="2308324"/>
          </a:xfrm>
          <a:prstGeom prst="rect">
            <a:avLst/>
          </a:prstGeom>
          <a:noFill/>
        </p:spPr>
        <p:txBody>
          <a:bodyPr wrap="square">
            <a:spAutoFit/>
          </a:bodyPr>
          <a:lstStyle/>
          <a:p>
            <a:pPr algn="ctr" defTabSz="1371600"/>
            <a:r>
              <a:rPr lang="en-US" sz="7200" b="1" cap="all" spc="-150" dirty="0">
                <a:solidFill>
                  <a:srgbClr val="2A7D89"/>
                </a:solidFill>
                <a:latin typeface="Calibri"/>
              </a:rPr>
              <a:t>Use the power of morphology</a:t>
            </a:r>
            <a:endParaRPr lang="en-US" sz="2700" dirty="0">
              <a:solidFill>
                <a:srgbClr val="292934"/>
              </a:solidFill>
              <a:latin typeface="Calibri"/>
            </a:endParaRPr>
          </a:p>
        </p:txBody>
      </p:sp>
    </p:spTree>
    <p:extLst>
      <p:ext uri="{BB962C8B-B14F-4D97-AF65-F5344CB8AC3E}">
        <p14:creationId xmlns:p14="http://schemas.microsoft.com/office/powerpoint/2010/main" val="38254491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C9294AF-436C-461E-D324-D69FAD3E0F87}"/>
              </a:ext>
            </a:extLst>
          </p:cNvPr>
          <p:cNvPicPr>
            <a:picLocks noChangeAspect="1"/>
          </p:cNvPicPr>
          <p:nvPr/>
        </p:nvPicPr>
        <p:blipFill>
          <a:blip r:embed="rId2"/>
          <a:stretch>
            <a:fillRect/>
          </a:stretch>
        </p:blipFill>
        <p:spPr>
          <a:xfrm>
            <a:off x="1711432" y="0"/>
            <a:ext cx="15220214" cy="10066149"/>
          </a:xfrm>
          <a:prstGeom prst="rect">
            <a:avLst/>
          </a:prstGeom>
        </p:spPr>
      </p:pic>
    </p:spTree>
    <p:extLst>
      <p:ext uri="{BB962C8B-B14F-4D97-AF65-F5344CB8AC3E}">
        <p14:creationId xmlns:p14="http://schemas.microsoft.com/office/powerpoint/2010/main" val="38304933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1306C23-E8ED-4072-73E9-4086B0FE1A88}"/>
              </a:ext>
            </a:extLst>
          </p:cNvPr>
          <p:cNvPicPr>
            <a:picLocks noChangeAspect="1"/>
          </p:cNvPicPr>
          <p:nvPr/>
        </p:nvPicPr>
        <p:blipFill>
          <a:blip r:embed="rId2"/>
          <a:stretch>
            <a:fillRect/>
          </a:stretch>
        </p:blipFill>
        <p:spPr>
          <a:xfrm>
            <a:off x="323060" y="276999"/>
            <a:ext cx="14061770" cy="9484962"/>
          </a:xfrm>
          <a:prstGeom prst="rect">
            <a:avLst/>
          </a:prstGeom>
        </p:spPr>
      </p:pic>
      <p:sp>
        <p:nvSpPr>
          <p:cNvPr id="5" name="TextBox 4">
            <a:extLst>
              <a:ext uri="{FF2B5EF4-FFF2-40B4-BE49-F238E27FC236}">
                <a16:creationId xmlns:a16="http://schemas.microsoft.com/office/drawing/2014/main" id="{BBE97FEE-3292-9BF8-79DC-497E2B825187}"/>
              </a:ext>
            </a:extLst>
          </p:cNvPr>
          <p:cNvSpPr txBox="1"/>
          <p:nvPr/>
        </p:nvSpPr>
        <p:spPr>
          <a:xfrm>
            <a:off x="14219694" y="3952069"/>
            <a:ext cx="4068306" cy="1754326"/>
          </a:xfrm>
          <a:prstGeom prst="rect">
            <a:avLst/>
          </a:prstGeom>
          <a:noFill/>
        </p:spPr>
        <p:txBody>
          <a:bodyPr wrap="square" rtlCol="0">
            <a:spAutoFit/>
          </a:bodyPr>
          <a:lstStyle/>
          <a:p>
            <a:pPr algn="ctr" defTabSz="685800">
              <a:defRPr/>
            </a:pPr>
            <a:r>
              <a:rPr lang="en-US" sz="5400" dirty="0">
                <a:solidFill>
                  <a:prstClr val="black"/>
                </a:solidFill>
                <a:latin typeface="Calibri" panose="020F0502020204030204" pitchFamily="34" charset="0"/>
                <a:cs typeface="Calibri" panose="020F0502020204030204" pitchFamily="34" charset="0"/>
              </a:rPr>
              <a:t>Teach roots as clusters</a:t>
            </a:r>
          </a:p>
        </p:txBody>
      </p:sp>
    </p:spTree>
    <p:extLst>
      <p:ext uri="{BB962C8B-B14F-4D97-AF65-F5344CB8AC3E}">
        <p14:creationId xmlns:p14="http://schemas.microsoft.com/office/powerpoint/2010/main" val="11885171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Picture 3"/>
          <p:cNvPicPr>
            <a:picLocks noChangeAspect="1"/>
          </p:cNvPicPr>
          <p:nvPr/>
        </p:nvPicPr>
        <p:blipFill>
          <a:blip r:embed="rId3" cstate="email">
            <a:extLst>
              <a:ext uri="{BEBA8EAE-BF5A-486C-A8C5-ECC9F3942E4B}">
                <a14:imgProps xmlns:a14="http://schemas.microsoft.com/office/drawing/2010/main">
                  <a14:imgLayer r:embed="rId4">
                    <a14:imgEffect>
                      <a14:colorTemperature colorTemp="5900"/>
                    </a14:imgEffect>
                    <a14:imgEffect>
                      <a14:saturation sat="66000"/>
                    </a14:imgEffect>
                  </a14:imgLayer>
                </a14:imgProps>
              </a:ext>
              <a:ext uri="{28A0092B-C50C-407E-A947-70E740481C1C}">
                <a14:useLocalDpi xmlns:a14="http://schemas.microsoft.com/office/drawing/2010/main"/>
              </a:ext>
            </a:extLst>
          </a:blip>
          <a:stretch>
            <a:fillRect/>
          </a:stretch>
        </p:blipFill>
        <p:spPr>
          <a:xfrm>
            <a:off x="0" y="-1714500"/>
            <a:ext cx="18288000" cy="13716000"/>
          </a:xfrm>
          <a:prstGeom prst="rect">
            <a:avLst/>
          </a:prstGeom>
        </p:spPr>
      </p:pic>
      <p:sp>
        <p:nvSpPr>
          <p:cNvPr id="5" name="Title 1"/>
          <p:cNvSpPr txBox="1">
            <a:spLocks/>
          </p:cNvSpPr>
          <p:nvPr/>
        </p:nvSpPr>
        <p:spPr>
          <a:xfrm>
            <a:off x="6197613" y="4419971"/>
            <a:ext cx="11772900" cy="2890838"/>
          </a:xfrm>
          <a:prstGeom prst="rect">
            <a:avLst/>
          </a:prstGeom>
        </p:spPr>
        <p:txBody>
          <a:bodyPr vert="horz" lIns="137160" tIns="68580" rIns="137160" bIns="68580" rtlCol="0" anchor="b">
            <a:noAutofit/>
          </a:bodyPr>
          <a:lstStyle>
            <a:lvl1pPr algn="l" defTabSz="914400" rtl="0" eaLnBrk="1" latinLnBrk="0" hangingPunct="1">
              <a:spcBef>
                <a:spcPct val="0"/>
              </a:spcBef>
              <a:buNone/>
              <a:defRPr sz="5400" b="1" kern="1200" cap="all" spc="-100" baseline="0">
                <a:solidFill>
                  <a:schemeClr val="tx2"/>
                </a:solidFill>
                <a:latin typeface="+mj-lt"/>
                <a:ea typeface="+mj-ea"/>
                <a:cs typeface="+mj-cs"/>
              </a:defRPr>
            </a:lvl1pPr>
          </a:lstStyle>
          <a:p>
            <a:pPr defTabSz="1371600">
              <a:lnSpc>
                <a:spcPct val="70000"/>
              </a:lnSpc>
              <a:defRPr/>
            </a:pPr>
            <a:r>
              <a:rPr lang="en-US" sz="7200" spc="-150" dirty="0">
                <a:solidFill>
                  <a:srgbClr val="292934"/>
                </a:solidFill>
                <a:latin typeface="Calibri"/>
              </a:rPr>
              <a:t>Looking </a:t>
            </a:r>
            <a:br>
              <a:rPr lang="en-US" sz="7200" spc="-150" dirty="0">
                <a:solidFill>
                  <a:srgbClr val="292934"/>
                </a:solidFill>
                <a:latin typeface="Calibri"/>
              </a:rPr>
            </a:br>
            <a:r>
              <a:rPr lang="en-US" sz="7200" spc="-150" dirty="0">
                <a:solidFill>
                  <a:srgbClr val="292934"/>
                </a:solidFill>
                <a:latin typeface="Calibri"/>
              </a:rPr>
              <a:t>Outside words</a:t>
            </a:r>
          </a:p>
        </p:txBody>
      </p:sp>
      <p:sp>
        <p:nvSpPr>
          <p:cNvPr id="6" name="Subtitle 2"/>
          <p:cNvSpPr txBox="1">
            <a:spLocks/>
          </p:cNvSpPr>
          <p:nvPr/>
        </p:nvSpPr>
        <p:spPr>
          <a:xfrm>
            <a:off x="6197613" y="7270467"/>
            <a:ext cx="9601200" cy="2628900"/>
          </a:xfrm>
          <a:prstGeom prst="rect">
            <a:avLst/>
          </a:prstGeom>
        </p:spPr>
        <p:txBody>
          <a:bodyPr vert="horz" lIns="137160" tIns="68580" rIns="137160" bIns="68580" rtlCol="0">
            <a:normAutofit/>
          </a:bodyPr>
          <a:lstStyle>
            <a:lvl1pPr marL="0" indent="0" algn="l" defTabSz="914400" rtl="0" eaLnBrk="1" latinLnBrk="0" hangingPunct="1">
              <a:spcBef>
                <a:spcPct val="20000"/>
              </a:spcBef>
              <a:buClr>
                <a:schemeClr val="accent1"/>
              </a:buClr>
              <a:buSzPct val="85000"/>
              <a:buFont typeface="Arial" pitchFamily="34" charset="0"/>
              <a:buNone/>
              <a:defRPr sz="2400" kern="1200">
                <a:solidFill>
                  <a:schemeClr val="tx1">
                    <a:lumMod val="75000"/>
                    <a:lumOff val="25000"/>
                  </a:schemeClr>
                </a:solidFill>
                <a:latin typeface="+mn-lt"/>
                <a:ea typeface="+mn-ea"/>
                <a:cs typeface="+mn-cs"/>
              </a:defRPr>
            </a:lvl1pPr>
            <a:lvl2pPr marL="457200" indent="0" algn="ctr" defTabSz="914400" rtl="0" eaLnBrk="1" latinLnBrk="0" hangingPunct="1">
              <a:spcBef>
                <a:spcPct val="20000"/>
              </a:spcBef>
              <a:buClr>
                <a:schemeClr val="accent1"/>
              </a:buClr>
              <a:buSzPct val="85000"/>
              <a:buFont typeface="Arial" pitchFamily="34" charset="0"/>
              <a:buNone/>
              <a:defRPr sz="20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accent1"/>
              </a:buClr>
              <a:buSzPct val="90000"/>
              <a:buFont typeface="Arial" pitchFamily="34" charset="0"/>
              <a:buNone/>
              <a:defRPr sz="18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accent1"/>
              </a:buClr>
              <a:buFont typeface="Arial" pitchFamily="34" charset="0"/>
              <a:buNone/>
              <a:defRPr sz="16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1"/>
              </a:buClr>
              <a:buSzPct val="100000"/>
              <a:buFont typeface="Arial" pitchFamily="34" charset="0"/>
              <a:buNone/>
              <a:defRPr sz="1400" kern="1200" baseline="0">
                <a:solidFill>
                  <a:schemeClr val="tx1">
                    <a:tint val="75000"/>
                  </a:schemeClr>
                </a:solidFill>
                <a:latin typeface="+mn-lt"/>
                <a:ea typeface="+mn-ea"/>
                <a:cs typeface="+mn-cs"/>
              </a:defRPr>
            </a:lvl5pPr>
            <a:lvl6pPr marL="2286000" indent="0" algn="ctr" defTabSz="914400" rtl="0" eaLnBrk="1" latinLnBrk="0" hangingPunct="1">
              <a:spcBef>
                <a:spcPct val="20000"/>
              </a:spcBef>
              <a:buClr>
                <a:schemeClr val="accent1"/>
              </a:buClr>
              <a:buFont typeface="Arial" pitchFamily="34" charset="0"/>
              <a:buNone/>
              <a:defRPr sz="1300" kern="120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accent1"/>
              </a:buClr>
              <a:buFont typeface="Arial" pitchFamily="34" charset="0"/>
              <a:buNone/>
              <a:defRPr sz="13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accent1"/>
              </a:buClr>
              <a:buFont typeface="Arial" pitchFamily="34" charset="0"/>
              <a:buNone/>
              <a:defRPr sz="13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accent1"/>
              </a:buClr>
              <a:buFont typeface="Arial" pitchFamily="34" charset="0"/>
              <a:buNone/>
              <a:defRPr sz="1300" kern="1200">
                <a:solidFill>
                  <a:schemeClr val="tx1">
                    <a:tint val="75000"/>
                  </a:schemeClr>
                </a:solidFill>
                <a:latin typeface="+mn-lt"/>
                <a:ea typeface="+mn-ea"/>
                <a:cs typeface="+mn-cs"/>
              </a:defRPr>
            </a:lvl9pPr>
          </a:lstStyle>
          <a:p>
            <a:pPr defTabSz="1371600">
              <a:buClr>
                <a:srgbClr val="93A299"/>
              </a:buClr>
              <a:defRPr/>
            </a:pPr>
            <a:r>
              <a:rPr lang="en-US" sz="3600" dirty="0">
                <a:solidFill>
                  <a:srgbClr val="292934"/>
                </a:solidFill>
                <a:latin typeface="Calibri"/>
              </a:rPr>
              <a:t>Contextual analysis</a:t>
            </a:r>
          </a:p>
        </p:txBody>
      </p:sp>
      <p:cxnSp>
        <p:nvCxnSpPr>
          <p:cNvPr id="7" name="Straight Connector 6"/>
          <p:cNvCxnSpPr/>
          <p:nvPr/>
        </p:nvCxnSpPr>
        <p:spPr>
          <a:xfrm>
            <a:off x="6223014" y="7270466"/>
            <a:ext cx="6515085" cy="0"/>
          </a:xfrm>
          <a:prstGeom prst="line">
            <a:avLst/>
          </a:prstGeom>
          <a:ln w="19050" cmpd="sng">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694845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A hand holding a piece of paper&#10;&#10;Description automatically generated">
            <a:extLst>
              <a:ext uri="{FF2B5EF4-FFF2-40B4-BE49-F238E27FC236}">
                <a16:creationId xmlns:a16="http://schemas.microsoft.com/office/drawing/2014/main" id="{81D567CB-50E9-A34D-8967-4E3076D45789}"/>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b="-1"/>
          <a:stretch/>
        </p:blipFill>
        <p:spPr>
          <a:xfrm>
            <a:off x="7857641" y="-1190932"/>
            <a:ext cx="10430360" cy="11477933"/>
          </a:xfrm>
          <a:custGeom>
            <a:avLst/>
            <a:gdLst/>
            <a:ahLst/>
            <a:cxnLst/>
            <a:rect l="l" t="t" r="r" b="b"/>
            <a:pathLst>
              <a:path w="12192000" h="6858000">
                <a:moveTo>
                  <a:pt x="0" y="0"/>
                </a:moveTo>
                <a:lnTo>
                  <a:pt x="12192000" y="0"/>
                </a:lnTo>
                <a:lnTo>
                  <a:pt x="12192000" y="6858000"/>
                </a:lnTo>
                <a:lnTo>
                  <a:pt x="0" y="6858000"/>
                </a:lnTo>
                <a:close/>
              </a:path>
            </a:pathLst>
          </a:custGeom>
        </p:spPr>
      </p:pic>
      <p:sp>
        <p:nvSpPr>
          <p:cNvPr id="6" name="TextBox 5">
            <a:extLst>
              <a:ext uri="{FF2B5EF4-FFF2-40B4-BE49-F238E27FC236}">
                <a16:creationId xmlns:a16="http://schemas.microsoft.com/office/drawing/2014/main" id="{A7F1ADA1-1B8D-1748-A485-3E7003DDE368}"/>
              </a:ext>
            </a:extLst>
          </p:cNvPr>
          <p:cNvSpPr txBox="1"/>
          <p:nvPr/>
        </p:nvSpPr>
        <p:spPr>
          <a:xfrm>
            <a:off x="853336" y="2650510"/>
            <a:ext cx="6655595" cy="4939814"/>
          </a:xfrm>
          <a:prstGeom prst="rect">
            <a:avLst/>
          </a:prstGeom>
          <a:noFill/>
        </p:spPr>
        <p:txBody>
          <a:bodyPr wrap="square" rtlCol="0">
            <a:spAutoFit/>
          </a:bodyPr>
          <a:lstStyle/>
          <a:p>
            <a:pPr marL="514350" indent="-514350" defTabSz="685800">
              <a:buFont typeface="Arial" panose="020B0604020202020204" pitchFamily="34" charset="0"/>
              <a:buChar char="•"/>
              <a:defRPr/>
            </a:pPr>
            <a:r>
              <a:rPr lang="en-US" sz="4800" dirty="0">
                <a:solidFill>
                  <a:prstClr val="black"/>
                </a:solidFill>
                <a:latin typeface="Calibri" panose="020F0502020204030204"/>
                <a:cs typeface="Avenir Book"/>
              </a:rPr>
              <a:t>Definition/Explanation</a:t>
            </a:r>
          </a:p>
          <a:p>
            <a:pPr marL="514350" indent="-514350" defTabSz="685800">
              <a:buFont typeface="Arial" panose="020B0604020202020204" pitchFamily="34" charset="0"/>
              <a:buChar char="•"/>
              <a:defRPr/>
            </a:pPr>
            <a:r>
              <a:rPr lang="en-US" sz="4800" dirty="0">
                <a:solidFill>
                  <a:prstClr val="black"/>
                </a:solidFill>
                <a:latin typeface="Calibri" panose="020F0502020204030204"/>
                <a:cs typeface="Avenir Book"/>
              </a:rPr>
              <a:t>Restatement/Synonym</a:t>
            </a:r>
          </a:p>
          <a:p>
            <a:pPr marL="514350" indent="-514350" defTabSz="685800">
              <a:buFont typeface="Arial" panose="020B0604020202020204" pitchFamily="34" charset="0"/>
              <a:buChar char="•"/>
              <a:defRPr/>
            </a:pPr>
            <a:r>
              <a:rPr lang="en-US" sz="4800" dirty="0">
                <a:solidFill>
                  <a:prstClr val="black"/>
                </a:solidFill>
                <a:latin typeface="Calibri" panose="020F0502020204030204"/>
                <a:cs typeface="Avenir Book"/>
              </a:rPr>
              <a:t>Contrast/Antonym</a:t>
            </a:r>
          </a:p>
          <a:p>
            <a:pPr marL="514350" indent="-514350" defTabSz="685800">
              <a:buFont typeface="Arial" panose="020B0604020202020204" pitchFamily="34" charset="0"/>
              <a:buChar char="•"/>
              <a:defRPr/>
            </a:pPr>
            <a:r>
              <a:rPr lang="en-US" sz="4800" dirty="0">
                <a:solidFill>
                  <a:prstClr val="black"/>
                </a:solidFill>
                <a:latin typeface="Calibri" panose="020F0502020204030204"/>
                <a:cs typeface="Avenir Book"/>
              </a:rPr>
              <a:t>Inference/General Context</a:t>
            </a:r>
          </a:p>
          <a:p>
            <a:pPr marL="514350" indent="-514350" defTabSz="685800">
              <a:buFont typeface="Arial" panose="020B0604020202020204" pitchFamily="34" charset="0"/>
              <a:buChar char="•"/>
              <a:defRPr/>
            </a:pPr>
            <a:r>
              <a:rPr lang="en-US" sz="4800" dirty="0">
                <a:solidFill>
                  <a:prstClr val="black"/>
                </a:solidFill>
                <a:latin typeface="Calibri" panose="020F0502020204030204"/>
                <a:cs typeface="Avenir Book"/>
              </a:rPr>
              <a:t>Punctuation</a:t>
            </a:r>
          </a:p>
          <a:p>
            <a:pPr defTabSz="685800">
              <a:defRPr/>
            </a:pPr>
            <a:endParaRPr lang="en-US" sz="2700" dirty="0">
              <a:solidFill>
                <a:prstClr val="black"/>
              </a:solidFill>
              <a:latin typeface="Calibri" panose="020F0502020204030204"/>
            </a:endParaRPr>
          </a:p>
        </p:txBody>
      </p:sp>
      <p:sp>
        <p:nvSpPr>
          <p:cNvPr id="7" name="TextBox 6">
            <a:extLst>
              <a:ext uri="{FF2B5EF4-FFF2-40B4-BE49-F238E27FC236}">
                <a16:creationId xmlns:a16="http://schemas.microsoft.com/office/drawing/2014/main" id="{5300F5B7-98BD-AE4B-AD1A-5696F09E4B9E}"/>
              </a:ext>
            </a:extLst>
          </p:cNvPr>
          <p:cNvSpPr txBox="1"/>
          <p:nvPr/>
        </p:nvSpPr>
        <p:spPr>
          <a:xfrm>
            <a:off x="9621574" y="414159"/>
            <a:ext cx="7111721" cy="1569660"/>
          </a:xfrm>
          <a:prstGeom prst="rect">
            <a:avLst/>
          </a:prstGeom>
          <a:noFill/>
        </p:spPr>
        <p:txBody>
          <a:bodyPr wrap="square" rtlCol="0">
            <a:spAutoFit/>
          </a:bodyPr>
          <a:lstStyle/>
          <a:p>
            <a:pPr algn="ctr" defTabSz="685800">
              <a:defRPr/>
            </a:pPr>
            <a:r>
              <a:rPr lang="en-US" sz="4800" b="1" dirty="0">
                <a:solidFill>
                  <a:prstClr val="white"/>
                </a:solidFill>
                <a:latin typeface="Avenir Book"/>
                <a:cs typeface="Avenir Book"/>
              </a:rPr>
              <a:t>Look Outside the Word: Context</a:t>
            </a:r>
            <a:endParaRPr lang="en-US" sz="4800" b="1" dirty="0">
              <a:solidFill>
                <a:prstClr val="white"/>
              </a:solidFill>
              <a:latin typeface="Calibri" panose="020F0502020204030204"/>
            </a:endParaRPr>
          </a:p>
        </p:txBody>
      </p:sp>
    </p:spTree>
    <p:extLst>
      <p:ext uri="{BB962C8B-B14F-4D97-AF65-F5344CB8AC3E}">
        <p14:creationId xmlns:p14="http://schemas.microsoft.com/office/powerpoint/2010/main" val="36000131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34178" name="Rectangle 2"/>
          <p:cNvSpPr>
            <a:spLocks noGrp="1" noChangeArrowheads="1"/>
          </p:cNvSpPr>
          <p:nvPr>
            <p:ph type="ctrTitle"/>
          </p:nvPr>
        </p:nvSpPr>
        <p:spPr>
          <a:xfrm>
            <a:off x="9944099" y="2286000"/>
            <a:ext cx="7201547" cy="5715000"/>
          </a:xfrm>
        </p:spPr>
        <p:txBody>
          <a:bodyPr/>
          <a:lstStyle/>
          <a:p>
            <a:br>
              <a:rPr kumimoji="1" lang="en-US" dirty="0">
                <a:solidFill>
                  <a:schemeClr val="bg1"/>
                </a:solidFill>
                <a:latin typeface="Avenir Book"/>
                <a:cs typeface="Avenir Book"/>
              </a:rPr>
            </a:br>
            <a:r>
              <a:rPr kumimoji="1" lang="en-US" dirty="0">
                <a:solidFill>
                  <a:schemeClr val="bg1"/>
                </a:solidFill>
                <a:latin typeface="Avenir Book"/>
                <a:cs typeface="Avenir Book"/>
              </a:rPr>
              <a:t>Make it </a:t>
            </a:r>
            <a:r>
              <a:rPr kumimoji="1" lang="en-US" sz="8100" dirty="0">
                <a:solidFill>
                  <a:schemeClr val="bg1"/>
                </a:solidFill>
                <a:latin typeface="Avenir Book"/>
                <a:cs typeface="Avenir Book"/>
              </a:rPr>
              <a:t>Useable</a:t>
            </a:r>
            <a:r>
              <a:rPr kumimoji="1" lang="en-US" dirty="0">
                <a:solidFill>
                  <a:schemeClr val="bg1"/>
                </a:solidFill>
                <a:latin typeface="Avenir Book"/>
                <a:cs typeface="Avenir Book"/>
              </a:rPr>
              <a:t> with Peer Collaboration</a:t>
            </a:r>
            <a:br>
              <a:rPr kumimoji="1" lang="en-US" b="1" dirty="0">
                <a:solidFill>
                  <a:schemeClr val="bg1"/>
                </a:solidFill>
              </a:rPr>
            </a:br>
            <a:endParaRPr kumimoji="1" lang="en-US" dirty="0"/>
          </a:p>
        </p:txBody>
      </p:sp>
      <p:pic>
        <p:nvPicPr>
          <p:cNvPr id="3" name="Picture 2">
            <a:extLst>
              <a:ext uri="{FF2B5EF4-FFF2-40B4-BE49-F238E27FC236}">
                <a16:creationId xmlns:a16="http://schemas.microsoft.com/office/drawing/2014/main" id="{51CBCF89-8455-DBF4-E83E-0FDA9ADCD23E}"/>
              </a:ext>
            </a:extLst>
          </p:cNvPr>
          <p:cNvPicPr>
            <a:picLocks noChangeAspect="1"/>
          </p:cNvPicPr>
          <p:nvPr/>
        </p:nvPicPr>
        <p:blipFill>
          <a:blip r:embed="rId3"/>
          <a:stretch>
            <a:fillRect/>
          </a:stretch>
        </p:blipFill>
        <p:spPr>
          <a:xfrm>
            <a:off x="1142354" y="2020752"/>
            <a:ext cx="8610600" cy="5734050"/>
          </a:xfrm>
          <a:prstGeom prst="rect">
            <a:avLst/>
          </a:prstGeom>
        </p:spPr>
      </p:pic>
    </p:spTree>
    <p:extLst>
      <p:ext uri="{BB962C8B-B14F-4D97-AF65-F5344CB8AC3E}">
        <p14:creationId xmlns:p14="http://schemas.microsoft.com/office/powerpoint/2010/main" val="3268159580"/>
      </p:ext>
    </p:extLst>
  </p:cSld>
  <p:clrMapOvr>
    <a:masterClrMapping/>
  </p:clrMapOvr>
  <p:transition spd="slow">
    <p:circl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6226"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343400" y="1600200"/>
            <a:ext cx="9944100" cy="66389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36227" name="Rectangle 4"/>
          <p:cNvSpPr>
            <a:spLocks noGrp="1" noChangeArrowheads="1"/>
          </p:cNvSpPr>
          <p:nvPr>
            <p:ph type="body" idx="4294967295"/>
          </p:nvPr>
        </p:nvSpPr>
        <p:spPr>
          <a:xfrm>
            <a:off x="2509541" y="7429500"/>
            <a:ext cx="13268918" cy="1943100"/>
          </a:xfrm>
        </p:spPr>
        <p:txBody>
          <a:bodyPr/>
          <a:lstStyle/>
          <a:p>
            <a:pPr algn="ctr">
              <a:lnSpc>
                <a:spcPct val="90000"/>
              </a:lnSpc>
              <a:buFontTx/>
              <a:buNone/>
            </a:pPr>
            <a:r>
              <a:rPr kumimoji="1" lang="en-US" sz="6000" dirty="0">
                <a:latin typeface="Calibri" panose="020F0502020204030204" pitchFamily="34" charset="0"/>
                <a:cs typeface="Calibri" panose="020F0502020204030204" pitchFamily="34" charset="0"/>
              </a:rPr>
              <a:t>Learners need to use vocabulary in meaningful exchanges with others.</a:t>
            </a:r>
          </a:p>
        </p:txBody>
      </p:sp>
      <p:sp>
        <p:nvSpPr>
          <p:cNvPr id="436228" name="Rectangle 2"/>
          <p:cNvSpPr>
            <a:spLocks noGrp="1" noChangeArrowheads="1"/>
          </p:cNvSpPr>
          <p:nvPr>
            <p:ph type="title" idx="4294967295"/>
          </p:nvPr>
        </p:nvSpPr>
        <p:spPr>
          <a:xfrm>
            <a:off x="6908803" y="914400"/>
            <a:ext cx="8064500" cy="1714500"/>
          </a:xfrm>
        </p:spPr>
        <p:txBody>
          <a:bodyPr/>
          <a:lstStyle/>
          <a:p>
            <a:r>
              <a:rPr kumimoji="1" lang="en-US" dirty="0">
                <a:solidFill>
                  <a:schemeClr val="accent2"/>
                </a:solidFill>
                <a:latin typeface="Avenir Book"/>
                <a:cs typeface="Avenir Book"/>
              </a:rPr>
              <a:t>Oral Language and Vocabulary</a:t>
            </a:r>
            <a:endParaRPr kumimoji="1" lang="en-US" dirty="0">
              <a:latin typeface="Avenir Book"/>
              <a:cs typeface="Avenir Book"/>
            </a:endParaRPr>
          </a:p>
        </p:txBody>
      </p:sp>
    </p:spTree>
    <p:extLst>
      <p:ext uri="{BB962C8B-B14F-4D97-AF65-F5344CB8AC3E}">
        <p14:creationId xmlns:p14="http://schemas.microsoft.com/office/powerpoint/2010/main" val="24222139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2287715" y="1285875"/>
            <a:ext cx="13712571" cy="77152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028700">
              <a:defRPr/>
            </a:pPr>
            <a:endParaRPr lang="en-US" sz="2025">
              <a:solidFill>
                <a:prstClr val="white"/>
              </a:solidFill>
              <a:latin typeface="Calibri" panose="020F0502020204030204"/>
            </a:endParaRPr>
          </a:p>
        </p:txBody>
      </p:sp>
      <p:pic>
        <p:nvPicPr>
          <p:cNvPr id="4" name="Picture 3">
            <a:extLst>
              <a:ext uri="{FF2B5EF4-FFF2-40B4-BE49-F238E27FC236}">
                <a16:creationId xmlns:a16="http://schemas.microsoft.com/office/drawing/2014/main" id="{BF8FCE78-232E-C31D-8A7A-5868ACEECF73}"/>
              </a:ext>
            </a:extLst>
          </p:cNvPr>
          <p:cNvPicPr>
            <a:picLocks noChangeAspect="1"/>
          </p:cNvPicPr>
          <p:nvPr/>
        </p:nvPicPr>
        <p:blipFill>
          <a:blip r:embed="rId3"/>
          <a:stretch>
            <a:fillRect/>
          </a:stretch>
        </p:blipFill>
        <p:spPr>
          <a:xfrm rot="5400000">
            <a:off x="3700217" y="-2013069"/>
            <a:ext cx="9988026" cy="14612112"/>
          </a:xfrm>
          <a:prstGeom prst="rect">
            <a:avLst/>
          </a:prstGeom>
        </p:spPr>
      </p:pic>
    </p:spTree>
    <p:extLst>
      <p:ext uri="{BB962C8B-B14F-4D97-AF65-F5344CB8AC3E}">
        <p14:creationId xmlns:p14="http://schemas.microsoft.com/office/powerpoint/2010/main" val="96513069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5" name="Text Box 5"/>
          <p:cNvSpPr txBox="1">
            <a:spLocks noChangeArrowheads="1"/>
          </p:cNvSpPr>
          <p:nvPr/>
        </p:nvSpPr>
        <p:spPr bwMode="auto">
          <a:xfrm>
            <a:off x="4800604" y="571505"/>
            <a:ext cx="8999195" cy="646331"/>
          </a:xfrm>
          <a:prstGeom prst="rect">
            <a:avLst/>
          </a:prstGeom>
          <a:solidFill>
            <a:srgbClr val="CCFFCC"/>
          </a:solidFill>
          <a:ln w="9525">
            <a:solidFill>
              <a:schemeClr val="tx1"/>
            </a:solidFill>
            <a:miter lim="800000"/>
            <a:headEnd/>
            <a:tailEnd/>
          </a:ln>
        </p:spPr>
        <p:txBody>
          <a:bodyPr wrap="none">
            <a:spAutoFit/>
          </a:bodyPr>
          <a:lstStyle/>
          <a:p>
            <a:pPr defTabSz="1371600" eaLnBrk="0" fontAlgn="base" hangingPunct="0">
              <a:spcBef>
                <a:spcPct val="0"/>
              </a:spcBef>
              <a:spcAft>
                <a:spcPct val="0"/>
              </a:spcAft>
              <a:defRPr/>
            </a:pPr>
            <a:r>
              <a:rPr lang="en-US" altLang="ja-JP" sz="3600" b="1" dirty="0">
                <a:solidFill>
                  <a:srgbClr val="000000"/>
                </a:solidFill>
                <a:latin typeface="Arial" charset="0"/>
                <a:ea typeface="ＭＳ Ｐゴシック" charset="0"/>
                <a:cs typeface="ＭＳ Ｐゴシック" charset="0"/>
              </a:rPr>
              <a:t>Sara</a:t>
            </a:r>
            <a:r>
              <a:rPr lang="en-US" altLang="ja-JP" sz="3600" b="1" dirty="0">
                <a:solidFill>
                  <a:srgbClr val="000000"/>
                </a:solidFill>
                <a:latin typeface="Arial" charset="0"/>
                <a:ea typeface="ＭＳ Ｐゴシック" charset="0"/>
              </a:rPr>
              <a:t>’</a:t>
            </a:r>
            <a:r>
              <a:rPr lang="en-US" sz="3600" b="1" dirty="0">
                <a:solidFill>
                  <a:srgbClr val="000000"/>
                </a:solidFill>
                <a:latin typeface="Arial" charset="0"/>
                <a:ea typeface="ＭＳ Ｐゴシック" charset="0"/>
                <a:cs typeface="ＭＳ Ｐゴシック" charset="0"/>
              </a:rPr>
              <a:t>s Vocabulary Card in World History</a:t>
            </a:r>
            <a:endParaRPr lang="en-US" sz="3600" dirty="0">
              <a:solidFill>
                <a:srgbClr val="000000"/>
              </a:solidFill>
              <a:latin typeface="Arial" charset="0"/>
              <a:ea typeface="ＭＳ Ｐゴシック" charset="0"/>
              <a:cs typeface="ＭＳ Ｐゴシック" charset="0"/>
            </a:endParaRPr>
          </a:p>
        </p:txBody>
      </p:sp>
      <p:pic>
        <p:nvPicPr>
          <p:cNvPr id="3" name="Content Placeholder 2" descr="Ultimatum.pdf"/>
          <p:cNvPicPr>
            <a:picLocks noGrp="1" noChangeAspect="1"/>
          </p:cNvPicPr>
          <p:nvPr>
            <p:ph/>
          </p:nvPr>
        </p:nvPicPr>
        <p:blipFill>
          <a:blip r:embed="rId3" cstate="email">
            <a:extLst>
              <a:ext uri="{28A0092B-C50C-407E-A947-70E740481C1C}">
                <a14:useLocalDpi xmlns:a14="http://schemas.microsoft.com/office/drawing/2010/main"/>
              </a:ext>
            </a:extLst>
          </a:blip>
          <a:srcRect/>
          <a:stretch>
            <a:fillRect/>
          </a:stretch>
        </p:blipFill>
        <p:spPr>
          <a:xfrm>
            <a:off x="3517902" y="1676400"/>
            <a:ext cx="11658600" cy="8229600"/>
          </a:xfrm>
          <a:ln w="57150" cmpd="sng">
            <a:solidFill>
              <a:srgbClr val="3366FF"/>
            </a:solidFill>
          </a:ln>
        </p:spPr>
      </p:pic>
    </p:spTree>
    <p:extLst>
      <p:ext uri="{BB962C8B-B14F-4D97-AF65-F5344CB8AC3E}">
        <p14:creationId xmlns:p14="http://schemas.microsoft.com/office/powerpoint/2010/main" val="8792157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3" name="Picture 1" descr="page162image26521072">
            <a:extLst>
              <a:ext uri="{FF2B5EF4-FFF2-40B4-BE49-F238E27FC236}">
                <a16:creationId xmlns:a16="http://schemas.microsoft.com/office/drawing/2014/main" id="{759F1979-CA0D-C946-3109-15B74A5B8046}"/>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706352" y="1464639"/>
            <a:ext cx="9506957" cy="7357722"/>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2">
            <a:extLst>
              <a:ext uri="{FF2B5EF4-FFF2-40B4-BE49-F238E27FC236}">
                <a16:creationId xmlns:a16="http://schemas.microsoft.com/office/drawing/2014/main" id="{6FE2B000-7391-52AF-027F-EE3E5860EC6B}"/>
              </a:ext>
            </a:extLst>
          </p:cNvPr>
          <p:cNvSpPr>
            <a:spLocks noChangeArrowheads="1"/>
          </p:cNvSpPr>
          <p:nvPr/>
        </p:nvSpPr>
        <p:spPr bwMode="auto">
          <a:xfrm>
            <a:off x="3008872" y="1464642"/>
            <a:ext cx="2585003" cy="380873"/>
          </a:xfrm>
          <a:prstGeom prst="rect">
            <a:avLst/>
          </a:prstGeom>
          <a:solidFill>
            <a:srgbClr val="FFEFD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2870" tIns="51435" rIns="102870" bIns="51435" numCol="1" anchor="ctr" anchorCtr="0" compatLnSpc="1">
            <a:prstTxWarp prst="textNoShape">
              <a:avLst/>
            </a:prstTxWarp>
            <a:spAutoFit/>
          </a:bodyPr>
          <a:lstStyle/>
          <a:p>
            <a:pPr defTabSz="1028700" eaLnBrk="0" fontAlgn="base" hangingPunct="0">
              <a:spcBef>
                <a:spcPct val="0"/>
              </a:spcBef>
              <a:spcAft>
                <a:spcPct val="0"/>
              </a:spcAft>
              <a:defRPr/>
            </a:pPr>
            <a:r>
              <a:rPr lang="en-US" altLang="en-US" i="1" dirty="0">
                <a:solidFill>
                  <a:prstClr val="black"/>
                </a:solidFill>
                <a:latin typeface="Century Gothic" panose="020B0502020202020204" pitchFamily="34" charset="0"/>
              </a:rPr>
              <a:t>Figure 8.5 Word Map </a:t>
            </a:r>
            <a:endParaRPr lang="en-US" altLang="en-US" sz="4050" dirty="0">
              <a:solidFill>
                <a:prstClr val="black"/>
              </a:solidFill>
              <a:latin typeface="Century Gothic" panose="020B0502020202020204" pitchFamily="34" charset="0"/>
            </a:endParaRPr>
          </a:p>
        </p:txBody>
      </p:sp>
      <p:pic>
        <p:nvPicPr>
          <p:cNvPr id="3" name="Picture 2">
            <a:extLst>
              <a:ext uri="{FF2B5EF4-FFF2-40B4-BE49-F238E27FC236}">
                <a16:creationId xmlns:a16="http://schemas.microsoft.com/office/drawing/2014/main" id="{648D2FB6-46DB-FF6F-023D-A8FA9689504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792398" y="2495315"/>
            <a:ext cx="7334864" cy="5922750"/>
          </a:xfrm>
          <a:prstGeom prst="rect">
            <a:avLst/>
          </a:prstGeom>
        </p:spPr>
      </p:pic>
      <p:sp>
        <p:nvSpPr>
          <p:cNvPr id="5" name="TextBox 4">
            <a:extLst>
              <a:ext uri="{FF2B5EF4-FFF2-40B4-BE49-F238E27FC236}">
                <a16:creationId xmlns:a16="http://schemas.microsoft.com/office/drawing/2014/main" id="{C0301CF8-AB6F-5C5F-B531-053A8C4B21C1}"/>
              </a:ext>
            </a:extLst>
          </p:cNvPr>
          <p:cNvSpPr txBox="1"/>
          <p:nvPr/>
        </p:nvSpPr>
        <p:spPr>
          <a:xfrm>
            <a:off x="12421413" y="4156693"/>
            <a:ext cx="3160239" cy="1962076"/>
          </a:xfrm>
          <a:prstGeom prst="rect">
            <a:avLst/>
          </a:prstGeom>
          <a:noFill/>
        </p:spPr>
        <p:txBody>
          <a:bodyPr wrap="square">
            <a:spAutoFit/>
          </a:bodyPr>
          <a:lstStyle/>
          <a:p>
            <a:pPr defTabSz="1028700">
              <a:defRPr/>
            </a:pPr>
            <a:r>
              <a:rPr lang="en-US" sz="2025" dirty="0">
                <a:solidFill>
                  <a:prstClr val="black"/>
                </a:solidFill>
                <a:latin typeface="Century Gothic" panose="020B0502020202020204" pitchFamily="34" charset="0"/>
              </a:rPr>
              <a:t>A word map is a visual organizer that frames the various aspects of the word or phrase through definition and analogies. </a:t>
            </a:r>
          </a:p>
        </p:txBody>
      </p:sp>
    </p:spTree>
    <p:extLst>
      <p:ext uri="{BB962C8B-B14F-4D97-AF65-F5344CB8AC3E}">
        <p14:creationId xmlns:p14="http://schemas.microsoft.com/office/powerpoint/2010/main" val="407854041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7157" name="Picture 5" descr="Color Bar"/>
          <p:cNvPicPr>
            <a:picLocks noGrp="1" noChangeAspect="1" noChangeArrowheads="1"/>
          </p:cNvPicPr>
          <p:nvPr>
            <p:ph/>
          </p:nvPr>
        </p:nvPicPr>
        <p:blipFill>
          <a:blip r:embed="rId3" cstate="email">
            <a:extLst>
              <a:ext uri="{28A0092B-C50C-407E-A947-70E740481C1C}">
                <a14:useLocalDpi xmlns:a14="http://schemas.microsoft.com/office/drawing/2010/main"/>
              </a:ext>
            </a:extLst>
          </a:blip>
          <a:srcRect/>
          <a:stretch>
            <a:fillRect/>
          </a:stretch>
        </p:blipFill>
        <p:spPr>
          <a:xfrm>
            <a:off x="5257802" y="342900"/>
            <a:ext cx="4031457" cy="9601200"/>
          </a:xfrm>
        </p:spPr>
      </p:pic>
      <p:sp>
        <p:nvSpPr>
          <p:cNvPr id="177158" name="Text Box 6"/>
          <p:cNvSpPr txBox="1">
            <a:spLocks noChangeArrowheads="1"/>
          </p:cNvSpPr>
          <p:nvPr/>
        </p:nvSpPr>
        <p:spPr bwMode="auto">
          <a:xfrm>
            <a:off x="9289261" y="3439808"/>
            <a:ext cx="6254917" cy="1200329"/>
          </a:xfrm>
          <a:prstGeom prst="rect">
            <a:avLst/>
          </a:prstGeom>
          <a:solidFill>
            <a:srgbClr val="CC99FF"/>
          </a:solidFill>
          <a:ln w="9525">
            <a:solidFill>
              <a:schemeClr val="tx1"/>
            </a:solidFill>
            <a:miter lim="800000"/>
            <a:headEnd/>
            <a:tailEnd/>
          </a:ln>
        </p:spPr>
        <p:txBody>
          <a:bodyPr wrap="none">
            <a:spAutoFit/>
          </a:bodyPr>
          <a:lstStyle/>
          <a:p>
            <a:pPr defTabSz="1371600" eaLnBrk="0" fontAlgn="base" hangingPunct="0">
              <a:spcBef>
                <a:spcPct val="0"/>
              </a:spcBef>
              <a:spcAft>
                <a:spcPct val="0"/>
              </a:spcAft>
              <a:defRPr/>
            </a:pPr>
            <a:r>
              <a:rPr lang="en-US" sz="3600" dirty="0" err="1">
                <a:solidFill>
                  <a:srgbClr val="000000"/>
                </a:solidFill>
                <a:latin typeface="Arial" charset="0"/>
                <a:ea typeface="ＭＳ Ｐゴシック" charset="0"/>
                <a:cs typeface="ＭＳ Ｐゴシック" charset="0"/>
              </a:rPr>
              <a:t>Mubarik’s</a:t>
            </a:r>
            <a:r>
              <a:rPr lang="en-US" sz="3600" dirty="0">
                <a:solidFill>
                  <a:srgbClr val="000000"/>
                </a:solidFill>
                <a:latin typeface="Arial" charset="0"/>
                <a:ea typeface="ＭＳ Ｐゴシック" charset="0"/>
                <a:cs typeface="ＭＳ Ｐゴシック" charset="0"/>
              </a:rPr>
              <a:t> Shades of Meaning</a:t>
            </a:r>
          </a:p>
          <a:p>
            <a:pPr defTabSz="1371600" eaLnBrk="0" fontAlgn="base" hangingPunct="0">
              <a:spcBef>
                <a:spcPct val="0"/>
              </a:spcBef>
              <a:spcAft>
                <a:spcPct val="0"/>
              </a:spcAft>
              <a:defRPr/>
            </a:pPr>
            <a:r>
              <a:rPr lang="en-US" sz="3600" dirty="0">
                <a:solidFill>
                  <a:srgbClr val="000000"/>
                </a:solidFill>
                <a:latin typeface="Arial" charset="0"/>
                <a:ea typeface="ＭＳ Ｐゴシック" charset="0"/>
                <a:cs typeface="ＭＳ Ｐゴシック" charset="0"/>
              </a:rPr>
              <a:t>in Sixth Grade English</a:t>
            </a:r>
          </a:p>
        </p:txBody>
      </p:sp>
      <p:sp>
        <p:nvSpPr>
          <p:cNvPr id="2" name="TextBox 1"/>
          <p:cNvSpPr txBox="1"/>
          <p:nvPr/>
        </p:nvSpPr>
        <p:spPr>
          <a:xfrm>
            <a:off x="10109203" y="5565507"/>
            <a:ext cx="4978400" cy="1338828"/>
          </a:xfrm>
          <a:prstGeom prst="rect">
            <a:avLst/>
          </a:prstGeom>
          <a:noFill/>
        </p:spPr>
        <p:txBody>
          <a:bodyPr wrap="square" rtlCol="0">
            <a:spAutoFit/>
          </a:bodyPr>
          <a:lstStyle/>
          <a:p>
            <a:pPr defTabSz="1371600">
              <a:defRPr/>
            </a:pPr>
            <a:r>
              <a:rPr lang="en-US" sz="2700" dirty="0">
                <a:solidFill>
                  <a:prstClr val="black"/>
                </a:solidFill>
                <a:latin typeface="Calibri"/>
                <a:hlinkClick r:id="rId4"/>
              </a:rPr>
              <a:t>https://www.teachingchannel.org/video/build-student-vocabulary</a:t>
            </a:r>
            <a:endParaRPr lang="en-US" sz="2700" dirty="0">
              <a:solidFill>
                <a:prstClr val="black"/>
              </a:solidFill>
              <a:latin typeface="Calibri"/>
            </a:endParaRPr>
          </a:p>
          <a:p>
            <a:pPr defTabSz="1371600">
              <a:defRPr/>
            </a:pPr>
            <a:endParaRPr lang="en-US" sz="2700" dirty="0">
              <a:solidFill>
                <a:prstClr val="black"/>
              </a:solidFill>
              <a:latin typeface="Calibri"/>
            </a:endParaRPr>
          </a:p>
        </p:txBody>
      </p:sp>
    </p:spTree>
    <p:extLst>
      <p:ext uri="{BB962C8B-B14F-4D97-AF65-F5344CB8AC3E}">
        <p14:creationId xmlns:p14="http://schemas.microsoft.com/office/powerpoint/2010/main" val="120300164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ChangeArrowheads="1"/>
          </p:cNvSpPr>
          <p:nvPr>
            <p:ph type="title"/>
          </p:nvPr>
        </p:nvSpPr>
        <p:spPr>
          <a:xfrm>
            <a:off x="3314700" y="914405"/>
            <a:ext cx="11658600" cy="1109663"/>
          </a:xfrm>
        </p:spPr>
        <p:txBody>
          <a:bodyPr/>
          <a:lstStyle/>
          <a:p>
            <a:r>
              <a:rPr kumimoji="1" lang="en-US" b="1"/>
              <a:t>Alphabet Vocabulary Chart</a:t>
            </a:r>
            <a:endParaRPr kumimoji="1" lang="en-US"/>
          </a:p>
        </p:txBody>
      </p:sp>
      <p:graphicFrame>
        <p:nvGraphicFramePr>
          <p:cNvPr id="164867" name="Group 3"/>
          <p:cNvGraphicFramePr>
            <a:graphicFrameLocks noGrp="1"/>
          </p:cNvGraphicFramePr>
          <p:nvPr>
            <p:ph type="tbl" idx="1"/>
          </p:nvPr>
        </p:nvGraphicFramePr>
        <p:xfrm>
          <a:off x="3314700" y="2514600"/>
          <a:ext cx="11658600" cy="6515100"/>
        </p:xfrm>
        <a:graphic>
          <a:graphicData uri="http://schemas.openxmlformats.org/drawingml/2006/table">
            <a:tbl>
              <a:tblPr/>
              <a:tblGrid>
                <a:gridCol w="2914650">
                  <a:extLst>
                    <a:ext uri="{9D8B030D-6E8A-4147-A177-3AD203B41FA5}">
                      <a16:colId xmlns:a16="http://schemas.microsoft.com/office/drawing/2014/main" val="20000"/>
                    </a:ext>
                  </a:extLst>
                </a:gridCol>
                <a:gridCol w="2914650">
                  <a:extLst>
                    <a:ext uri="{9D8B030D-6E8A-4147-A177-3AD203B41FA5}">
                      <a16:colId xmlns:a16="http://schemas.microsoft.com/office/drawing/2014/main" val="20001"/>
                    </a:ext>
                  </a:extLst>
                </a:gridCol>
                <a:gridCol w="2914650">
                  <a:extLst>
                    <a:ext uri="{9D8B030D-6E8A-4147-A177-3AD203B41FA5}">
                      <a16:colId xmlns:a16="http://schemas.microsoft.com/office/drawing/2014/main" val="20002"/>
                    </a:ext>
                  </a:extLst>
                </a:gridCol>
                <a:gridCol w="2914650">
                  <a:extLst>
                    <a:ext uri="{9D8B030D-6E8A-4147-A177-3AD203B41FA5}">
                      <a16:colId xmlns:a16="http://schemas.microsoft.com/office/drawing/2014/main" val="20003"/>
                    </a:ext>
                  </a:extLst>
                </a:gridCol>
              </a:tblGrid>
              <a:tr h="21717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chemeClr val="tx1"/>
                          </a:solidFill>
                          <a:effectLst/>
                          <a:latin typeface="Arial" charset="0"/>
                          <a:ea typeface="Osaka" charset="0"/>
                          <a:cs typeface="Osaka" charset="0"/>
                        </a:rPr>
                        <a:t>A-B</a:t>
                      </a:r>
                    </a:p>
                  </a:txBody>
                  <a:tcPr marL="137160" marR="137160" marT="68580" marB="6858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chemeClr val="tx1"/>
                          </a:solidFill>
                          <a:effectLst/>
                          <a:latin typeface="Arial" charset="0"/>
                          <a:ea typeface="Osaka" charset="0"/>
                          <a:cs typeface="Osaka" charset="0"/>
                        </a:rPr>
                        <a:t>C-D</a:t>
                      </a:r>
                    </a:p>
                  </a:txBody>
                  <a:tcPr marL="137160" marR="137160" marT="68580" marB="6858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chemeClr val="tx1"/>
                          </a:solidFill>
                          <a:effectLst/>
                          <a:latin typeface="Arial" charset="0"/>
                          <a:ea typeface="Osaka" charset="0"/>
                          <a:cs typeface="Osaka" charset="0"/>
                        </a:rPr>
                        <a:t>E-F</a:t>
                      </a:r>
                    </a:p>
                  </a:txBody>
                  <a:tcPr marL="137160" marR="137160" marT="68580" marB="6858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chemeClr val="tx1"/>
                          </a:solidFill>
                          <a:effectLst/>
                          <a:latin typeface="Arial" charset="0"/>
                          <a:ea typeface="Osaka" charset="0"/>
                          <a:cs typeface="Osaka" charset="0"/>
                        </a:rPr>
                        <a:t>G-H</a:t>
                      </a:r>
                    </a:p>
                  </a:txBody>
                  <a:tcPr marL="137160" marR="137160" marT="68580" marB="6858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1717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chemeClr val="tx1"/>
                          </a:solidFill>
                          <a:effectLst/>
                          <a:latin typeface="Arial" charset="0"/>
                          <a:ea typeface="Osaka" charset="0"/>
                          <a:cs typeface="Osaka" charset="0"/>
                        </a:rPr>
                        <a:t>I-J</a:t>
                      </a:r>
                    </a:p>
                  </a:txBody>
                  <a:tcPr marL="137160" marR="137160" marT="68580" marB="6858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chemeClr val="tx1"/>
                          </a:solidFill>
                          <a:effectLst/>
                          <a:latin typeface="Arial" charset="0"/>
                          <a:ea typeface="Osaka" charset="0"/>
                          <a:cs typeface="Osaka" charset="0"/>
                        </a:rPr>
                        <a:t>K-L</a:t>
                      </a:r>
                    </a:p>
                  </a:txBody>
                  <a:tcPr marL="137160" marR="137160" marT="68580" marB="6858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chemeClr val="tx1"/>
                          </a:solidFill>
                          <a:effectLst/>
                          <a:latin typeface="Arial" charset="0"/>
                          <a:ea typeface="Osaka" charset="0"/>
                          <a:cs typeface="Osaka" charset="0"/>
                        </a:rPr>
                        <a:t>M-N</a:t>
                      </a:r>
                    </a:p>
                  </a:txBody>
                  <a:tcPr marL="137160" marR="137160" marT="68580" marB="6858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chemeClr val="tx1"/>
                          </a:solidFill>
                          <a:effectLst/>
                          <a:latin typeface="Arial" charset="0"/>
                          <a:ea typeface="Osaka" charset="0"/>
                          <a:cs typeface="Osaka" charset="0"/>
                        </a:rPr>
                        <a:t>O-P</a:t>
                      </a:r>
                    </a:p>
                  </a:txBody>
                  <a:tcPr marL="137160" marR="137160" marT="68580" marB="6858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1717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chemeClr val="tx1"/>
                          </a:solidFill>
                          <a:effectLst/>
                          <a:latin typeface="Arial" charset="0"/>
                          <a:ea typeface="Osaka" charset="0"/>
                          <a:cs typeface="Osaka" charset="0"/>
                        </a:rPr>
                        <a:t>Q-R</a:t>
                      </a:r>
                    </a:p>
                  </a:txBody>
                  <a:tcPr marL="137160" marR="137160" marT="68580" marB="6858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chemeClr val="tx1"/>
                          </a:solidFill>
                          <a:effectLst/>
                          <a:latin typeface="Arial" charset="0"/>
                          <a:ea typeface="Osaka" charset="0"/>
                          <a:cs typeface="Osaka" charset="0"/>
                        </a:rPr>
                        <a:t>S-T</a:t>
                      </a:r>
                    </a:p>
                  </a:txBody>
                  <a:tcPr marL="137160" marR="137160" marT="68580" marB="6858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chemeClr val="tx1"/>
                          </a:solidFill>
                          <a:effectLst/>
                          <a:latin typeface="Arial" charset="0"/>
                          <a:ea typeface="Osaka" charset="0"/>
                          <a:cs typeface="Osaka" charset="0"/>
                        </a:rPr>
                        <a:t>U-V-W</a:t>
                      </a:r>
                    </a:p>
                  </a:txBody>
                  <a:tcPr marL="137160" marR="137160" marT="68580" marB="6858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chemeClr val="tx1"/>
                          </a:solidFill>
                          <a:effectLst/>
                          <a:latin typeface="Arial" charset="0"/>
                          <a:ea typeface="Osaka" charset="0"/>
                          <a:cs typeface="Osaka" charset="0"/>
                        </a:rPr>
                        <a:t>X-Y-Z</a:t>
                      </a:r>
                    </a:p>
                  </a:txBody>
                  <a:tcPr marL="137160" marR="137160" marT="68580" marB="6858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11729019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a:spLocks noGrp="1" noChangeArrowheads="1"/>
          </p:cNvSpPr>
          <p:nvPr>
            <p:ph type="title"/>
          </p:nvPr>
        </p:nvSpPr>
        <p:spPr>
          <a:xfrm>
            <a:off x="3314700" y="914405"/>
            <a:ext cx="11658600" cy="1109663"/>
          </a:xfrm>
        </p:spPr>
        <p:txBody>
          <a:bodyPr/>
          <a:lstStyle/>
          <a:p>
            <a:r>
              <a:rPr kumimoji="1" lang="en-US" b="1"/>
              <a:t>Alphabet Vocabulary Chart</a:t>
            </a:r>
            <a:endParaRPr kumimoji="1" lang="en-US"/>
          </a:p>
        </p:txBody>
      </p:sp>
      <p:graphicFrame>
        <p:nvGraphicFramePr>
          <p:cNvPr id="166915" name="Group 3"/>
          <p:cNvGraphicFramePr>
            <a:graphicFrameLocks noGrp="1"/>
          </p:cNvGraphicFramePr>
          <p:nvPr>
            <p:ph type="tbl" idx="1"/>
          </p:nvPr>
        </p:nvGraphicFramePr>
        <p:xfrm>
          <a:off x="3314700" y="2514600"/>
          <a:ext cx="11658600" cy="6515100"/>
        </p:xfrm>
        <a:graphic>
          <a:graphicData uri="http://schemas.openxmlformats.org/drawingml/2006/table">
            <a:tbl>
              <a:tblPr/>
              <a:tblGrid>
                <a:gridCol w="2914650">
                  <a:extLst>
                    <a:ext uri="{9D8B030D-6E8A-4147-A177-3AD203B41FA5}">
                      <a16:colId xmlns:a16="http://schemas.microsoft.com/office/drawing/2014/main" val="20000"/>
                    </a:ext>
                  </a:extLst>
                </a:gridCol>
                <a:gridCol w="2914650">
                  <a:extLst>
                    <a:ext uri="{9D8B030D-6E8A-4147-A177-3AD203B41FA5}">
                      <a16:colId xmlns:a16="http://schemas.microsoft.com/office/drawing/2014/main" val="20001"/>
                    </a:ext>
                  </a:extLst>
                </a:gridCol>
                <a:gridCol w="2914650">
                  <a:extLst>
                    <a:ext uri="{9D8B030D-6E8A-4147-A177-3AD203B41FA5}">
                      <a16:colId xmlns:a16="http://schemas.microsoft.com/office/drawing/2014/main" val="20002"/>
                    </a:ext>
                  </a:extLst>
                </a:gridCol>
                <a:gridCol w="2914650">
                  <a:extLst>
                    <a:ext uri="{9D8B030D-6E8A-4147-A177-3AD203B41FA5}">
                      <a16:colId xmlns:a16="http://schemas.microsoft.com/office/drawing/2014/main" val="20003"/>
                    </a:ext>
                  </a:extLst>
                </a:gridCol>
              </a:tblGrid>
              <a:tr h="21717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chemeClr val="tx1"/>
                          </a:solidFill>
                          <a:effectLst/>
                          <a:latin typeface="Arial" charset="0"/>
                          <a:ea typeface="Osaka" charset="0"/>
                          <a:cs typeface="Osaka" charset="0"/>
                        </a:rPr>
                        <a:t>A-B</a:t>
                      </a:r>
                    </a:p>
                  </a:txBody>
                  <a:tcPr marL="137160" marR="137160" marT="68580" marB="6858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chemeClr val="tx1"/>
                          </a:solidFill>
                          <a:effectLst/>
                          <a:latin typeface="Arial" charset="0"/>
                          <a:ea typeface="Osaka" charset="0"/>
                          <a:cs typeface="Osaka" charset="0"/>
                        </a:rPr>
                        <a:t>C-D</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rgbClr val="000000"/>
                          </a:solidFill>
                          <a:effectLst/>
                          <a:latin typeface="Arial" charset="0"/>
                          <a:ea typeface="Osaka" charset="0"/>
                          <a:cs typeface="Osaka" charset="0"/>
                        </a:rPr>
                        <a:t>crater</a:t>
                      </a:r>
                      <a:endParaRPr kumimoji="1" lang="en-US" sz="3000" b="0" i="0" u="none" strike="noStrike" cap="none" normalizeH="0" baseline="0">
                        <a:ln>
                          <a:noFill/>
                        </a:ln>
                        <a:solidFill>
                          <a:schemeClr val="tx1"/>
                        </a:solidFill>
                        <a:effectLst/>
                        <a:latin typeface="Arial" charset="0"/>
                        <a:ea typeface="Osaka" charset="0"/>
                        <a:cs typeface="Osaka" charset="0"/>
                      </a:endParaRPr>
                    </a:p>
                  </a:txBody>
                  <a:tcPr marL="137160" marR="137160" marT="68580" marB="6858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chemeClr val="tx1"/>
                          </a:solidFill>
                          <a:effectLst/>
                          <a:latin typeface="Arial" charset="0"/>
                          <a:ea typeface="Osaka" charset="0"/>
                          <a:cs typeface="Osaka" charset="0"/>
                        </a:rPr>
                        <a:t>E-F</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1" lang="en-US" sz="3000" b="0" i="0" u="none" strike="noStrike" cap="none" normalizeH="0" baseline="0">
                        <a:ln>
                          <a:noFill/>
                        </a:ln>
                        <a:solidFill>
                          <a:schemeClr val="tx1"/>
                        </a:solidFill>
                        <a:effectLst/>
                        <a:latin typeface="Arial" charset="0"/>
                        <a:ea typeface="Osaka" charset="0"/>
                        <a:cs typeface="Osaka" charset="0"/>
                      </a:endParaRPr>
                    </a:p>
                  </a:txBody>
                  <a:tcPr marL="137160" marR="137160" marT="68580" marB="6858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chemeClr val="tx1"/>
                          </a:solidFill>
                          <a:effectLst/>
                          <a:latin typeface="Arial" charset="0"/>
                          <a:ea typeface="Osaka" charset="0"/>
                          <a:cs typeface="Osaka" charset="0"/>
                        </a:rPr>
                        <a:t>G-H</a:t>
                      </a:r>
                    </a:p>
                  </a:txBody>
                  <a:tcPr marL="137160" marR="137160" marT="68580" marB="6858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1717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chemeClr val="tx1"/>
                          </a:solidFill>
                          <a:effectLst/>
                          <a:latin typeface="Arial" charset="0"/>
                          <a:ea typeface="Osaka" charset="0"/>
                          <a:cs typeface="Osaka" charset="0"/>
                        </a:rPr>
                        <a:t>I-J</a:t>
                      </a:r>
                    </a:p>
                  </a:txBody>
                  <a:tcPr marL="137160" marR="137160" marT="68580" marB="6858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chemeClr val="tx1"/>
                          </a:solidFill>
                          <a:effectLst/>
                          <a:latin typeface="Arial" charset="0"/>
                          <a:ea typeface="Osaka" charset="0"/>
                          <a:cs typeface="Osaka" charset="0"/>
                        </a:rPr>
                        <a:t>K-L</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rgbClr val="000000"/>
                          </a:solidFill>
                          <a:effectLst/>
                          <a:latin typeface="Arial" charset="0"/>
                          <a:ea typeface="Osaka" charset="0"/>
                          <a:cs typeface="Osaka" charset="0"/>
                        </a:rPr>
                        <a:t>lava</a:t>
                      </a:r>
                      <a:endParaRPr kumimoji="1" lang="en-US" sz="3000" b="0" i="0" u="none" strike="noStrike" cap="none" normalizeH="0" baseline="0">
                        <a:ln>
                          <a:noFill/>
                        </a:ln>
                        <a:solidFill>
                          <a:schemeClr val="tx1"/>
                        </a:solidFill>
                        <a:effectLst/>
                        <a:latin typeface="Arial" charset="0"/>
                        <a:ea typeface="Osaka" charset="0"/>
                        <a:cs typeface="Osaka" charset="0"/>
                      </a:endParaRPr>
                    </a:p>
                  </a:txBody>
                  <a:tcPr marL="137160" marR="137160" marT="68580" marB="6858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chemeClr val="tx1"/>
                          </a:solidFill>
                          <a:effectLst/>
                          <a:latin typeface="Arial" charset="0"/>
                          <a:ea typeface="Osaka" charset="0"/>
                          <a:cs typeface="Osaka" charset="0"/>
                        </a:rPr>
                        <a:t>M-N</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rgbClr val="000000"/>
                          </a:solidFill>
                          <a:effectLst/>
                          <a:latin typeface="Arial" charset="0"/>
                          <a:ea typeface="Osaka" charset="0"/>
                          <a:cs typeface="Osaka" charset="0"/>
                        </a:rPr>
                        <a:t>magma</a:t>
                      </a:r>
                      <a:endParaRPr kumimoji="1" lang="en-US" sz="3000" b="0" i="0" u="none" strike="noStrike" cap="none" normalizeH="0" baseline="0">
                        <a:ln>
                          <a:noFill/>
                        </a:ln>
                        <a:solidFill>
                          <a:schemeClr val="tx1"/>
                        </a:solidFill>
                        <a:effectLst/>
                        <a:latin typeface="Arial" charset="0"/>
                        <a:ea typeface="Osaka" charset="0"/>
                        <a:cs typeface="Osaka" charset="0"/>
                      </a:endParaRPr>
                    </a:p>
                  </a:txBody>
                  <a:tcPr marL="137160" marR="137160" marT="68580" marB="6858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chemeClr val="tx1"/>
                          </a:solidFill>
                          <a:effectLst/>
                          <a:latin typeface="Arial" charset="0"/>
                          <a:ea typeface="Osaka" charset="0"/>
                          <a:cs typeface="Osaka" charset="0"/>
                        </a:rPr>
                        <a:t>O-P</a:t>
                      </a:r>
                    </a:p>
                  </a:txBody>
                  <a:tcPr marL="137160" marR="137160" marT="68580" marB="6858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1717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chemeClr val="tx1"/>
                          </a:solidFill>
                          <a:effectLst/>
                          <a:latin typeface="Arial" charset="0"/>
                          <a:ea typeface="Osaka" charset="0"/>
                          <a:cs typeface="Osaka" charset="0"/>
                        </a:rPr>
                        <a:t>Q-R</a:t>
                      </a:r>
                    </a:p>
                  </a:txBody>
                  <a:tcPr marL="137160" marR="137160" marT="68580" marB="6858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chemeClr val="tx1"/>
                          </a:solidFill>
                          <a:effectLst/>
                          <a:latin typeface="Arial" charset="0"/>
                          <a:ea typeface="Osaka" charset="0"/>
                          <a:cs typeface="Osaka" charset="0"/>
                        </a:rPr>
                        <a:t>S-T</a:t>
                      </a:r>
                    </a:p>
                  </a:txBody>
                  <a:tcPr marL="137160" marR="137160" marT="68580" marB="6858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chemeClr val="tx1"/>
                          </a:solidFill>
                          <a:effectLst/>
                          <a:latin typeface="Arial" charset="0"/>
                          <a:ea typeface="Osaka" charset="0"/>
                          <a:cs typeface="Osaka" charset="0"/>
                        </a:rPr>
                        <a:t>U-V-W</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rgbClr val="000000"/>
                          </a:solidFill>
                          <a:effectLst/>
                          <a:latin typeface="Arial" charset="0"/>
                          <a:ea typeface="Osaka" charset="0"/>
                          <a:cs typeface="Osaka" charset="0"/>
                        </a:rPr>
                        <a:t>volcano</a:t>
                      </a:r>
                      <a:endParaRPr kumimoji="1" lang="en-US" sz="3000" b="0" i="0" u="none" strike="noStrike" cap="none" normalizeH="0" baseline="0">
                        <a:ln>
                          <a:noFill/>
                        </a:ln>
                        <a:solidFill>
                          <a:schemeClr val="tx1"/>
                        </a:solidFill>
                        <a:effectLst/>
                        <a:latin typeface="Arial" charset="0"/>
                        <a:ea typeface="Osaka" charset="0"/>
                        <a:cs typeface="Osaka" charset="0"/>
                      </a:endParaRPr>
                    </a:p>
                  </a:txBody>
                  <a:tcPr marL="137160" marR="137160" marT="68580" marB="6858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chemeClr val="tx1"/>
                          </a:solidFill>
                          <a:effectLst/>
                          <a:latin typeface="Arial" charset="0"/>
                          <a:ea typeface="Osaka" charset="0"/>
                          <a:cs typeface="Osaka" charset="0"/>
                        </a:rPr>
                        <a:t>X-Y-Z</a:t>
                      </a:r>
                    </a:p>
                  </a:txBody>
                  <a:tcPr marL="137160" marR="137160" marT="68580" marB="6858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57594494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ChangeArrowheads="1"/>
          </p:cNvSpPr>
          <p:nvPr>
            <p:ph type="title"/>
          </p:nvPr>
        </p:nvSpPr>
        <p:spPr>
          <a:xfrm>
            <a:off x="3314700" y="914405"/>
            <a:ext cx="11658600" cy="1109663"/>
          </a:xfrm>
        </p:spPr>
        <p:txBody>
          <a:bodyPr/>
          <a:lstStyle/>
          <a:p>
            <a:r>
              <a:rPr kumimoji="1" lang="en-US" b="1"/>
              <a:t>Alphabet Vocabulary Chart</a:t>
            </a:r>
            <a:endParaRPr kumimoji="1" lang="en-US"/>
          </a:p>
        </p:txBody>
      </p:sp>
      <p:graphicFrame>
        <p:nvGraphicFramePr>
          <p:cNvPr id="168963" name="Group 3"/>
          <p:cNvGraphicFramePr>
            <a:graphicFrameLocks noGrp="1"/>
          </p:cNvGraphicFramePr>
          <p:nvPr>
            <p:ph type="tbl" idx="1"/>
          </p:nvPr>
        </p:nvGraphicFramePr>
        <p:xfrm>
          <a:off x="3314700" y="2514602"/>
          <a:ext cx="11658600" cy="6583680"/>
        </p:xfrm>
        <a:graphic>
          <a:graphicData uri="http://schemas.openxmlformats.org/drawingml/2006/table">
            <a:tbl>
              <a:tblPr/>
              <a:tblGrid>
                <a:gridCol w="2914650">
                  <a:extLst>
                    <a:ext uri="{9D8B030D-6E8A-4147-A177-3AD203B41FA5}">
                      <a16:colId xmlns:a16="http://schemas.microsoft.com/office/drawing/2014/main" val="20000"/>
                    </a:ext>
                  </a:extLst>
                </a:gridCol>
                <a:gridCol w="2914650">
                  <a:extLst>
                    <a:ext uri="{9D8B030D-6E8A-4147-A177-3AD203B41FA5}">
                      <a16:colId xmlns:a16="http://schemas.microsoft.com/office/drawing/2014/main" val="20001"/>
                    </a:ext>
                  </a:extLst>
                </a:gridCol>
                <a:gridCol w="2914650">
                  <a:extLst>
                    <a:ext uri="{9D8B030D-6E8A-4147-A177-3AD203B41FA5}">
                      <a16:colId xmlns:a16="http://schemas.microsoft.com/office/drawing/2014/main" val="20002"/>
                    </a:ext>
                  </a:extLst>
                </a:gridCol>
                <a:gridCol w="2914650">
                  <a:extLst>
                    <a:ext uri="{9D8B030D-6E8A-4147-A177-3AD203B41FA5}">
                      <a16:colId xmlns:a16="http://schemas.microsoft.com/office/drawing/2014/main" val="20003"/>
                    </a:ext>
                  </a:extLst>
                </a:gridCol>
              </a:tblGrid>
              <a:tr h="21717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chemeClr val="tx1"/>
                          </a:solidFill>
                          <a:effectLst/>
                          <a:latin typeface="Arial" charset="0"/>
                          <a:ea typeface="Osaka" charset="0"/>
                          <a:cs typeface="Osaka" charset="0"/>
                        </a:rPr>
                        <a:t>A-B</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rgbClr val="AB100E"/>
                          </a:solidFill>
                          <a:effectLst/>
                          <a:latin typeface="Arial" charset="0"/>
                          <a:ea typeface="Osaka" charset="0"/>
                          <a:cs typeface="Osaka" charset="0"/>
                        </a:rPr>
                        <a:t>ash</a:t>
                      </a:r>
                      <a:endParaRPr kumimoji="1" lang="en-US" sz="3000" b="0" i="0" u="none" strike="noStrike" cap="none" normalizeH="0" baseline="0">
                        <a:ln>
                          <a:noFill/>
                        </a:ln>
                        <a:solidFill>
                          <a:schemeClr val="tx1"/>
                        </a:solidFill>
                        <a:effectLst/>
                        <a:latin typeface="Arial" charset="0"/>
                        <a:ea typeface="Osaka" charset="0"/>
                        <a:cs typeface="Osaka" charset="0"/>
                      </a:endParaRPr>
                    </a:p>
                  </a:txBody>
                  <a:tcPr marL="137160" marR="137160" marT="68580" marB="6858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chemeClr val="tx1"/>
                          </a:solidFill>
                          <a:effectLst/>
                          <a:latin typeface="Arial" charset="0"/>
                          <a:ea typeface="Osaka" charset="0"/>
                          <a:cs typeface="Osaka" charset="0"/>
                        </a:rPr>
                        <a:t>C-D</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rgbClr val="000000"/>
                          </a:solidFill>
                          <a:effectLst/>
                          <a:latin typeface="Arial" charset="0"/>
                          <a:ea typeface="Osaka" charset="0"/>
                          <a:cs typeface="Osaka" charset="0"/>
                        </a:rPr>
                        <a:t>crater</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rgbClr val="AB100E"/>
                          </a:solidFill>
                          <a:effectLst/>
                          <a:latin typeface="Arial" charset="0"/>
                          <a:ea typeface="Osaka" charset="0"/>
                          <a:cs typeface="Osaka" charset="0"/>
                        </a:rPr>
                        <a:t>cinder cone</a:t>
                      </a:r>
                      <a:endParaRPr kumimoji="1" lang="en-US" sz="3000" b="0" i="0" u="none" strike="noStrike" cap="none" normalizeH="0" baseline="0">
                        <a:ln>
                          <a:noFill/>
                        </a:ln>
                        <a:solidFill>
                          <a:schemeClr val="tx1"/>
                        </a:solidFill>
                        <a:effectLst/>
                        <a:latin typeface="Arial" charset="0"/>
                        <a:ea typeface="Osaka" charset="0"/>
                        <a:cs typeface="Osaka" charset="0"/>
                      </a:endParaRPr>
                    </a:p>
                  </a:txBody>
                  <a:tcPr marL="137160" marR="137160" marT="68580" marB="6858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chemeClr val="tx1"/>
                          </a:solidFill>
                          <a:effectLst/>
                          <a:latin typeface="Arial" charset="0"/>
                          <a:ea typeface="Osaka" charset="0"/>
                          <a:cs typeface="Osaka" charset="0"/>
                        </a:rPr>
                        <a:t>E-F</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rgbClr val="AB100E"/>
                          </a:solidFill>
                          <a:effectLst/>
                          <a:latin typeface="Arial" charset="0"/>
                          <a:ea typeface="Osaka" charset="0"/>
                          <a:cs typeface="Osaka" charset="0"/>
                        </a:rPr>
                        <a:t>flow</a:t>
                      </a:r>
                      <a:endParaRPr kumimoji="1" lang="en-US" sz="3000" b="0" i="0" u="none" strike="noStrike" cap="none" normalizeH="0" baseline="0">
                        <a:ln>
                          <a:noFill/>
                        </a:ln>
                        <a:solidFill>
                          <a:schemeClr val="tx1"/>
                        </a:solidFill>
                        <a:effectLst/>
                        <a:latin typeface="Arial" charset="0"/>
                        <a:ea typeface="Osaka" charset="0"/>
                        <a:cs typeface="Osaka" charset="0"/>
                      </a:endParaRPr>
                    </a:p>
                  </a:txBody>
                  <a:tcPr marL="137160" marR="137160" marT="68580" marB="6858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chemeClr val="tx1"/>
                          </a:solidFill>
                          <a:effectLst/>
                          <a:latin typeface="Arial" charset="0"/>
                          <a:ea typeface="Osaka" charset="0"/>
                          <a:cs typeface="Osaka" charset="0"/>
                        </a:rPr>
                        <a:t>G-H</a:t>
                      </a:r>
                    </a:p>
                  </a:txBody>
                  <a:tcPr marL="137160" marR="137160" marT="68580" marB="6858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1717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chemeClr val="tx1"/>
                          </a:solidFill>
                          <a:effectLst/>
                          <a:latin typeface="Arial" charset="0"/>
                          <a:ea typeface="Osaka" charset="0"/>
                          <a:cs typeface="Osaka" charset="0"/>
                        </a:rPr>
                        <a:t>I-J</a:t>
                      </a:r>
                    </a:p>
                  </a:txBody>
                  <a:tcPr marL="137160" marR="137160" marT="68580" marB="6858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chemeClr val="tx1"/>
                          </a:solidFill>
                          <a:effectLst/>
                          <a:latin typeface="Arial" charset="0"/>
                          <a:ea typeface="Osaka" charset="0"/>
                          <a:cs typeface="Osaka" charset="0"/>
                        </a:rPr>
                        <a:t>K-L</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rgbClr val="000000"/>
                          </a:solidFill>
                          <a:effectLst/>
                          <a:latin typeface="Arial" charset="0"/>
                          <a:ea typeface="Osaka" charset="0"/>
                          <a:cs typeface="Osaka" charset="0"/>
                        </a:rPr>
                        <a:t>lava</a:t>
                      </a:r>
                      <a:endParaRPr kumimoji="1" lang="en-US" sz="3000" b="0" i="0" u="none" strike="noStrike" cap="none" normalizeH="0" baseline="0">
                        <a:ln>
                          <a:noFill/>
                        </a:ln>
                        <a:solidFill>
                          <a:schemeClr val="tx1"/>
                        </a:solidFill>
                        <a:effectLst/>
                        <a:latin typeface="Arial" charset="0"/>
                        <a:ea typeface="Osaka" charset="0"/>
                        <a:cs typeface="Osaka" charset="0"/>
                      </a:endParaRPr>
                    </a:p>
                  </a:txBody>
                  <a:tcPr marL="137160" marR="137160" marT="68580" marB="6858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chemeClr val="tx1"/>
                          </a:solidFill>
                          <a:effectLst/>
                          <a:latin typeface="Arial" charset="0"/>
                          <a:ea typeface="Osaka" charset="0"/>
                          <a:cs typeface="Osaka" charset="0"/>
                        </a:rPr>
                        <a:t>M-N</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rgbClr val="000000"/>
                          </a:solidFill>
                          <a:effectLst/>
                          <a:latin typeface="Arial" charset="0"/>
                          <a:ea typeface="Osaka" charset="0"/>
                          <a:cs typeface="Osaka" charset="0"/>
                        </a:rPr>
                        <a:t>magma</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rgbClr val="AB100E"/>
                          </a:solidFill>
                          <a:effectLst/>
                          <a:latin typeface="Arial" charset="0"/>
                          <a:ea typeface="Osaka" charset="0"/>
                          <a:cs typeface="Osaka" charset="0"/>
                        </a:rPr>
                        <a:t>magnitude</a:t>
                      </a:r>
                      <a:endParaRPr kumimoji="1" lang="en-US" sz="3000" b="0" i="0" u="none" strike="noStrike" cap="none" normalizeH="0" baseline="0">
                        <a:ln>
                          <a:noFill/>
                        </a:ln>
                        <a:solidFill>
                          <a:schemeClr val="tx1"/>
                        </a:solidFill>
                        <a:effectLst/>
                        <a:latin typeface="Arial" charset="0"/>
                        <a:ea typeface="Osaka" charset="0"/>
                        <a:cs typeface="Osaka" charset="0"/>
                      </a:endParaRPr>
                    </a:p>
                  </a:txBody>
                  <a:tcPr marL="137160" marR="137160" marT="68580" marB="6858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chemeClr val="tx1"/>
                          </a:solidFill>
                          <a:effectLst/>
                          <a:latin typeface="Arial" charset="0"/>
                          <a:ea typeface="Osaka" charset="0"/>
                          <a:cs typeface="Osaka" charset="0"/>
                        </a:rPr>
                        <a:t>O-P</a:t>
                      </a:r>
                    </a:p>
                  </a:txBody>
                  <a:tcPr marL="137160" marR="137160" marT="68580" marB="6858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24028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chemeClr val="tx1"/>
                          </a:solidFill>
                          <a:effectLst/>
                          <a:latin typeface="Arial" charset="0"/>
                          <a:ea typeface="Osaka" charset="0"/>
                          <a:cs typeface="Osaka" charset="0"/>
                        </a:rPr>
                        <a:t>Q-R</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rgbClr val="AB100E"/>
                          </a:solidFill>
                          <a:effectLst/>
                          <a:latin typeface="Arial" charset="0"/>
                          <a:ea typeface="Osaka" charset="0"/>
                          <a:cs typeface="Osaka" charset="0"/>
                        </a:rPr>
                        <a:t>Rim of Fire</a:t>
                      </a:r>
                      <a:endParaRPr kumimoji="1" lang="en-US" sz="3000" b="0" i="0" u="none" strike="noStrike" cap="none" normalizeH="0" baseline="0">
                        <a:ln>
                          <a:noFill/>
                        </a:ln>
                        <a:solidFill>
                          <a:schemeClr val="tx1"/>
                        </a:solidFill>
                        <a:effectLst/>
                        <a:latin typeface="Arial" charset="0"/>
                        <a:ea typeface="Osaka" charset="0"/>
                        <a:cs typeface="Osaka" charset="0"/>
                      </a:endParaRPr>
                    </a:p>
                  </a:txBody>
                  <a:tcPr marL="137160" marR="137160" marT="68580" marB="6858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dirty="0">
                          <a:ln>
                            <a:noFill/>
                          </a:ln>
                          <a:solidFill>
                            <a:schemeClr val="tx1"/>
                          </a:solidFill>
                          <a:effectLst/>
                          <a:latin typeface="Arial" charset="0"/>
                          <a:ea typeface="Osaka" charset="0"/>
                          <a:cs typeface="Osaka" charset="0"/>
                        </a:rPr>
                        <a:t>S-T</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dirty="0">
                          <a:ln>
                            <a:noFill/>
                          </a:ln>
                          <a:solidFill>
                            <a:srgbClr val="AB100E"/>
                          </a:solidFill>
                          <a:effectLst/>
                          <a:latin typeface="Arial" charset="0"/>
                          <a:ea typeface="Osaka" charset="0"/>
                          <a:cs typeface="Osaka" charset="0"/>
                        </a:rPr>
                        <a:t>shield volcano</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dirty="0">
                          <a:ln>
                            <a:noFill/>
                          </a:ln>
                          <a:solidFill>
                            <a:srgbClr val="AB100E"/>
                          </a:solidFill>
                          <a:effectLst/>
                          <a:latin typeface="Arial" charset="0"/>
                          <a:ea typeface="Osaka" charset="0"/>
                          <a:cs typeface="Osaka" charset="0"/>
                        </a:rPr>
                        <a:t>tremor</a:t>
                      </a:r>
                      <a:endParaRPr kumimoji="1" lang="en-US" sz="3000" b="0" i="0" u="none" strike="noStrike" cap="none" normalizeH="0" baseline="0" dirty="0">
                        <a:ln>
                          <a:noFill/>
                        </a:ln>
                        <a:solidFill>
                          <a:schemeClr val="tx1"/>
                        </a:solidFill>
                        <a:effectLst/>
                        <a:latin typeface="Arial" charset="0"/>
                        <a:ea typeface="Osaka" charset="0"/>
                        <a:cs typeface="Osaka" charset="0"/>
                      </a:endParaRPr>
                    </a:p>
                  </a:txBody>
                  <a:tcPr marL="137160" marR="137160" marT="68580" marB="6858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chemeClr val="tx1"/>
                          </a:solidFill>
                          <a:effectLst/>
                          <a:latin typeface="Arial" charset="0"/>
                          <a:ea typeface="Osaka" charset="0"/>
                          <a:cs typeface="Osaka" charset="0"/>
                        </a:rPr>
                        <a:t>U-V-W</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rgbClr val="000000"/>
                          </a:solidFill>
                          <a:effectLst/>
                          <a:latin typeface="Arial" charset="0"/>
                          <a:ea typeface="Osaka" charset="0"/>
                          <a:cs typeface="Osaka" charset="0"/>
                        </a:rPr>
                        <a:t>volcano</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rgbClr val="AB100E"/>
                          </a:solidFill>
                          <a:effectLst/>
                          <a:latin typeface="Arial" charset="0"/>
                          <a:ea typeface="Osaka" charset="0"/>
                          <a:cs typeface="Osaka" charset="0"/>
                        </a:rPr>
                        <a:t>vent</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rgbClr val="AB100E"/>
                          </a:solidFill>
                          <a:effectLst/>
                          <a:latin typeface="Arial" charset="0"/>
                          <a:ea typeface="Osaka" charset="0"/>
                          <a:cs typeface="Osaka" charset="0"/>
                        </a:rPr>
                        <a:t>volcanologist</a:t>
                      </a:r>
                      <a:endParaRPr kumimoji="1" lang="en-US" sz="3000" b="0" i="0" u="none" strike="noStrike" cap="none" normalizeH="0" baseline="0">
                        <a:ln>
                          <a:noFill/>
                        </a:ln>
                        <a:solidFill>
                          <a:schemeClr val="tx1"/>
                        </a:solidFill>
                        <a:effectLst/>
                        <a:latin typeface="Arial" charset="0"/>
                        <a:ea typeface="Osaka" charset="0"/>
                        <a:cs typeface="Osaka" charset="0"/>
                      </a:endParaRPr>
                    </a:p>
                  </a:txBody>
                  <a:tcPr marL="137160" marR="137160" marT="68580" marB="6858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dirty="0">
                          <a:ln>
                            <a:noFill/>
                          </a:ln>
                          <a:solidFill>
                            <a:schemeClr val="tx1"/>
                          </a:solidFill>
                          <a:effectLst/>
                          <a:latin typeface="Arial" charset="0"/>
                          <a:ea typeface="Osaka" charset="0"/>
                          <a:cs typeface="Osaka" charset="0"/>
                        </a:rPr>
                        <a:t>X-Y-Z</a:t>
                      </a:r>
                    </a:p>
                  </a:txBody>
                  <a:tcPr marL="137160" marR="137160" marT="68580" marB="6858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37349514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Grp="1" noChangeArrowheads="1"/>
          </p:cNvSpPr>
          <p:nvPr>
            <p:ph type="title"/>
          </p:nvPr>
        </p:nvSpPr>
        <p:spPr>
          <a:xfrm>
            <a:off x="3314700" y="914405"/>
            <a:ext cx="11658600" cy="1109663"/>
          </a:xfrm>
        </p:spPr>
        <p:txBody>
          <a:bodyPr/>
          <a:lstStyle/>
          <a:p>
            <a:r>
              <a:rPr kumimoji="1" lang="en-US" b="1"/>
              <a:t>Alphabet Vocabulary Chart</a:t>
            </a:r>
            <a:endParaRPr kumimoji="1" lang="en-US"/>
          </a:p>
        </p:txBody>
      </p:sp>
      <p:graphicFrame>
        <p:nvGraphicFramePr>
          <p:cNvPr id="171011" name="Group 3"/>
          <p:cNvGraphicFramePr>
            <a:graphicFrameLocks noGrp="1"/>
          </p:cNvGraphicFramePr>
          <p:nvPr>
            <p:ph type="tbl" idx="1"/>
          </p:nvPr>
        </p:nvGraphicFramePr>
        <p:xfrm>
          <a:off x="3314700" y="2514603"/>
          <a:ext cx="11658600" cy="6720840"/>
        </p:xfrm>
        <a:graphic>
          <a:graphicData uri="http://schemas.openxmlformats.org/drawingml/2006/table">
            <a:tbl>
              <a:tblPr/>
              <a:tblGrid>
                <a:gridCol w="2914650">
                  <a:extLst>
                    <a:ext uri="{9D8B030D-6E8A-4147-A177-3AD203B41FA5}">
                      <a16:colId xmlns:a16="http://schemas.microsoft.com/office/drawing/2014/main" val="20000"/>
                    </a:ext>
                  </a:extLst>
                </a:gridCol>
                <a:gridCol w="2914650">
                  <a:extLst>
                    <a:ext uri="{9D8B030D-6E8A-4147-A177-3AD203B41FA5}">
                      <a16:colId xmlns:a16="http://schemas.microsoft.com/office/drawing/2014/main" val="20001"/>
                    </a:ext>
                  </a:extLst>
                </a:gridCol>
                <a:gridCol w="2914650">
                  <a:extLst>
                    <a:ext uri="{9D8B030D-6E8A-4147-A177-3AD203B41FA5}">
                      <a16:colId xmlns:a16="http://schemas.microsoft.com/office/drawing/2014/main" val="20002"/>
                    </a:ext>
                  </a:extLst>
                </a:gridCol>
                <a:gridCol w="2914650">
                  <a:extLst>
                    <a:ext uri="{9D8B030D-6E8A-4147-A177-3AD203B41FA5}">
                      <a16:colId xmlns:a16="http://schemas.microsoft.com/office/drawing/2014/main" val="20003"/>
                    </a:ext>
                  </a:extLst>
                </a:gridCol>
              </a:tblGrid>
              <a:tr h="224028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chemeClr val="tx1"/>
                          </a:solidFill>
                          <a:effectLst/>
                          <a:latin typeface="Arial" charset="0"/>
                          <a:ea typeface="Osaka" charset="0"/>
                          <a:cs typeface="Osaka" charset="0"/>
                        </a:rPr>
                        <a:t>A-B</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rgbClr val="AB100E"/>
                          </a:solidFill>
                          <a:effectLst/>
                          <a:latin typeface="Arial" charset="0"/>
                          <a:ea typeface="Osaka" charset="0"/>
                          <a:cs typeface="Osaka" charset="0"/>
                        </a:rPr>
                        <a:t>ash</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rgbClr val="157629"/>
                          </a:solidFill>
                          <a:effectLst/>
                          <a:latin typeface="Arial" charset="0"/>
                          <a:ea typeface="Osaka" charset="0"/>
                          <a:cs typeface="Osaka" charset="0"/>
                        </a:rPr>
                        <a:t>active</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rgbClr val="157629"/>
                          </a:solidFill>
                          <a:effectLst/>
                          <a:latin typeface="Arial" charset="0"/>
                          <a:ea typeface="Osaka" charset="0"/>
                          <a:cs typeface="Osaka" charset="0"/>
                        </a:rPr>
                        <a:t>balsat</a:t>
                      </a:r>
                      <a:endParaRPr kumimoji="1" lang="en-US" sz="3000" b="0" i="0" u="none" strike="noStrike" cap="none" normalizeH="0" baseline="0">
                        <a:ln>
                          <a:noFill/>
                        </a:ln>
                        <a:solidFill>
                          <a:schemeClr val="tx1"/>
                        </a:solidFill>
                        <a:effectLst/>
                        <a:latin typeface="Arial" charset="0"/>
                        <a:ea typeface="Osaka" charset="0"/>
                        <a:cs typeface="Osaka" charset="0"/>
                      </a:endParaRPr>
                    </a:p>
                  </a:txBody>
                  <a:tcPr marL="137160" marR="137160" marT="68580" marB="6858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chemeClr val="tx1"/>
                          </a:solidFill>
                          <a:effectLst/>
                          <a:latin typeface="Arial" charset="0"/>
                          <a:ea typeface="Osaka" charset="0"/>
                          <a:cs typeface="Osaka" charset="0"/>
                        </a:rPr>
                        <a:t>C-D</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rgbClr val="000000"/>
                          </a:solidFill>
                          <a:effectLst/>
                          <a:latin typeface="Arial" charset="0"/>
                          <a:ea typeface="Osaka" charset="0"/>
                          <a:cs typeface="Osaka" charset="0"/>
                        </a:rPr>
                        <a:t>crater</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rgbClr val="AB100E"/>
                          </a:solidFill>
                          <a:effectLst/>
                          <a:latin typeface="Arial" charset="0"/>
                          <a:ea typeface="Osaka" charset="0"/>
                          <a:cs typeface="Osaka" charset="0"/>
                        </a:rPr>
                        <a:t>cinder cone</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rgbClr val="157629"/>
                          </a:solidFill>
                          <a:effectLst/>
                          <a:latin typeface="Arial" charset="0"/>
                          <a:ea typeface="Osaka" charset="0"/>
                          <a:cs typeface="Osaka" charset="0"/>
                        </a:rPr>
                        <a:t>caldera</a:t>
                      </a:r>
                      <a:endParaRPr kumimoji="1" lang="en-US" sz="3000" b="0" i="0" u="none" strike="noStrike" cap="none" normalizeH="0" baseline="0">
                        <a:ln>
                          <a:noFill/>
                        </a:ln>
                        <a:solidFill>
                          <a:schemeClr val="tx1"/>
                        </a:solidFill>
                        <a:effectLst/>
                        <a:latin typeface="Arial" charset="0"/>
                        <a:ea typeface="Osaka" charset="0"/>
                        <a:cs typeface="Osaka" charset="0"/>
                      </a:endParaRPr>
                    </a:p>
                  </a:txBody>
                  <a:tcPr marL="137160" marR="137160" marT="68580" marB="6858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chemeClr val="tx1"/>
                          </a:solidFill>
                          <a:effectLst/>
                          <a:latin typeface="Arial" charset="0"/>
                          <a:ea typeface="Osaka" charset="0"/>
                          <a:cs typeface="Osaka" charset="0"/>
                        </a:rPr>
                        <a:t>E-F</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rgbClr val="AB100E"/>
                          </a:solidFill>
                          <a:effectLst/>
                          <a:latin typeface="Arial" charset="0"/>
                          <a:ea typeface="Osaka" charset="0"/>
                          <a:cs typeface="Osaka" charset="0"/>
                        </a:rPr>
                        <a:t>flow</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rgbClr val="157629"/>
                          </a:solidFill>
                          <a:effectLst/>
                          <a:latin typeface="Arial" charset="0"/>
                          <a:ea typeface="Osaka" charset="0"/>
                          <a:cs typeface="Osaka" charset="0"/>
                        </a:rPr>
                        <a:t>eruption</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rgbClr val="157629"/>
                          </a:solidFill>
                          <a:effectLst/>
                          <a:latin typeface="Arial" charset="0"/>
                          <a:ea typeface="Osaka" charset="0"/>
                          <a:cs typeface="Osaka" charset="0"/>
                        </a:rPr>
                        <a:t>extrusion</a:t>
                      </a:r>
                      <a:endParaRPr kumimoji="1" lang="en-US" sz="3000" b="0" i="0" u="none" strike="noStrike" cap="none" normalizeH="0" baseline="0">
                        <a:ln>
                          <a:noFill/>
                        </a:ln>
                        <a:solidFill>
                          <a:schemeClr val="tx1"/>
                        </a:solidFill>
                        <a:effectLst/>
                        <a:latin typeface="Arial" charset="0"/>
                        <a:ea typeface="Osaka" charset="0"/>
                        <a:cs typeface="Osaka" charset="0"/>
                      </a:endParaRPr>
                    </a:p>
                  </a:txBody>
                  <a:tcPr marL="137160" marR="137160" marT="68580" marB="6858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chemeClr val="tx1"/>
                          </a:solidFill>
                          <a:effectLst/>
                          <a:latin typeface="Arial" charset="0"/>
                          <a:ea typeface="Osaka" charset="0"/>
                          <a:cs typeface="Osaka" charset="0"/>
                        </a:rPr>
                        <a:t>G-H</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rgbClr val="157629"/>
                          </a:solidFill>
                          <a:effectLst/>
                          <a:latin typeface="Arial" charset="0"/>
                          <a:ea typeface="Osaka" charset="0"/>
                          <a:cs typeface="Osaka" charset="0"/>
                        </a:rPr>
                        <a:t>geothermal</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rgbClr val="157629"/>
                          </a:solidFill>
                          <a:effectLst/>
                          <a:latin typeface="Arial" charset="0"/>
                          <a:ea typeface="Osaka" charset="0"/>
                          <a:cs typeface="Osaka" charset="0"/>
                        </a:rPr>
                        <a:t>harmonic tremor</a:t>
                      </a:r>
                      <a:endParaRPr kumimoji="1" lang="en-US" sz="3000" b="0" i="0" u="none" strike="noStrike" cap="none" normalizeH="0" baseline="0">
                        <a:ln>
                          <a:noFill/>
                        </a:ln>
                        <a:solidFill>
                          <a:schemeClr val="tx1"/>
                        </a:solidFill>
                        <a:effectLst/>
                        <a:latin typeface="Arial" charset="0"/>
                        <a:ea typeface="Osaka" charset="0"/>
                        <a:cs typeface="Osaka" charset="0"/>
                      </a:endParaRPr>
                    </a:p>
                  </a:txBody>
                  <a:tcPr marL="137160" marR="137160" marT="68580" marB="6858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24028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chemeClr val="tx1"/>
                          </a:solidFill>
                          <a:effectLst/>
                          <a:latin typeface="Arial" charset="0"/>
                          <a:ea typeface="Osaka" charset="0"/>
                          <a:cs typeface="Osaka" charset="0"/>
                        </a:rPr>
                        <a:t>I-J</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rgbClr val="157629"/>
                          </a:solidFill>
                          <a:effectLst/>
                          <a:latin typeface="Arial" charset="0"/>
                          <a:ea typeface="Osaka" charset="0"/>
                          <a:cs typeface="Osaka" charset="0"/>
                        </a:rPr>
                        <a:t>intrusion</a:t>
                      </a:r>
                      <a:endParaRPr kumimoji="1" lang="en-US" sz="3000" b="0" i="0" u="none" strike="noStrike" cap="none" normalizeH="0" baseline="0">
                        <a:ln>
                          <a:noFill/>
                        </a:ln>
                        <a:solidFill>
                          <a:schemeClr val="tx1"/>
                        </a:solidFill>
                        <a:effectLst/>
                        <a:latin typeface="Arial" charset="0"/>
                        <a:ea typeface="Osaka" charset="0"/>
                        <a:cs typeface="Osaka" charset="0"/>
                      </a:endParaRPr>
                    </a:p>
                  </a:txBody>
                  <a:tcPr marL="137160" marR="137160" marT="68580" marB="6858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dirty="0">
                          <a:ln>
                            <a:noFill/>
                          </a:ln>
                          <a:solidFill>
                            <a:schemeClr val="tx1"/>
                          </a:solidFill>
                          <a:effectLst/>
                          <a:latin typeface="Arial" charset="0"/>
                          <a:ea typeface="Osaka" charset="0"/>
                          <a:cs typeface="Osaka" charset="0"/>
                        </a:rPr>
                        <a:t>K-L</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dirty="0">
                          <a:ln>
                            <a:noFill/>
                          </a:ln>
                          <a:solidFill>
                            <a:srgbClr val="000000"/>
                          </a:solidFill>
                          <a:effectLst/>
                          <a:latin typeface="Arial" charset="0"/>
                          <a:ea typeface="Osaka" charset="0"/>
                          <a:cs typeface="Osaka" charset="0"/>
                        </a:rPr>
                        <a:t>lava</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dirty="0">
                          <a:ln>
                            <a:noFill/>
                          </a:ln>
                          <a:solidFill>
                            <a:srgbClr val="157629"/>
                          </a:solidFill>
                          <a:effectLst/>
                          <a:latin typeface="Arial" charset="0"/>
                          <a:ea typeface="Osaka" charset="0"/>
                          <a:cs typeface="Osaka" charset="0"/>
                        </a:rPr>
                        <a:t>lahar</a:t>
                      </a:r>
                      <a:endParaRPr kumimoji="1" lang="en-US" sz="3000" b="0" i="0" u="none" strike="noStrike" cap="none" normalizeH="0" baseline="0" dirty="0">
                        <a:ln>
                          <a:noFill/>
                        </a:ln>
                        <a:solidFill>
                          <a:schemeClr val="tx1"/>
                        </a:solidFill>
                        <a:effectLst/>
                        <a:latin typeface="Arial" charset="0"/>
                        <a:ea typeface="Osaka" charset="0"/>
                        <a:cs typeface="Osaka" charset="0"/>
                      </a:endParaRPr>
                    </a:p>
                  </a:txBody>
                  <a:tcPr marL="137160" marR="137160" marT="68580" marB="6858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dirty="0">
                          <a:ln>
                            <a:noFill/>
                          </a:ln>
                          <a:solidFill>
                            <a:schemeClr val="tx1"/>
                          </a:solidFill>
                          <a:effectLst/>
                          <a:latin typeface="Arial" charset="0"/>
                          <a:ea typeface="Osaka" charset="0"/>
                          <a:cs typeface="Osaka" charset="0"/>
                        </a:rPr>
                        <a:t>M-N</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dirty="0">
                          <a:ln>
                            <a:noFill/>
                          </a:ln>
                          <a:solidFill>
                            <a:srgbClr val="000000"/>
                          </a:solidFill>
                          <a:effectLst/>
                          <a:latin typeface="Arial" charset="0"/>
                          <a:ea typeface="Osaka" charset="0"/>
                          <a:cs typeface="Osaka" charset="0"/>
                        </a:rPr>
                        <a:t>magma</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dirty="0">
                          <a:ln>
                            <a:noFill/>
                          </a:ln>
                          <a:solidFill>
                            <a:srgbClr val="AB100E"/>
                          </a:solidFill>
                          <a:effectLst/>
                          <a:latin typeface="Arial" charset="0"/>
                          <a:ea typeface="Osaka" charset="0"/>
                          <a:cs typeface="Osaka" charset="0"/>
                        </a:rPr>
                        <a:t>magnitude</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dirty="0">
                          <a:ln>
                            <a:noFill/>
                          </a:ln>
                          <a:solidFill>
                            <a:srgbClr val="157629"/>
                          </a:solidFill>
                          <a:effectLst/>
                          <a:latin typeface="Arial" charset="0"/>
                          <a:ea typeface="Osaka" charset="0"/>
                          <a:cs typeface="Osaka" charset="0"/>
                        </a:rPr>
                        <a:t>mantle</a:t>
                      </a:r>
                      <a:endParaRPr kumimoji="1" lang="en-US" sz="3000" b="0" i="0" u="none" strike="noStrike" cap="none" normalizeH="0" baseline="0" dirty="0">
                        <a:ln>
                          <a:noFill/>
                        </a:ln>
                        <a:solidFill>
                          <a:schemeClr val="tx1"/>
                        </a:solidFill>
                        <a:effectLst/>
                        <a:latin typeface="Arial" charset="0"/>
                        <a:ea typeface="Osaka" charset="0"/>
                        <a:cs typeface="Osaka" charset="0"/>
                      </a:endParaRPr>
                    </a:p>
                  </a:txBody>
                  <a:tcPr marL="137160" marR="137160" marT="68580" marB="6858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chemeClr val="tx1"/>
                          </a:solidFill>
                          <a:effectLst/>
                          <a:latin typeface="Arial" charset="0"/>
                          <a:ea typeface="Osaka" charset="0"/>
                          <a:cs typeface="Osaka" charset="0"/>
                        </a:rPr>
                        <a:t>O-P</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rgbClr val="157629"/>
                          </a:solidFill>
                          <a:effectLst/>
                          <a:latin typeface="Arial" charset="0"/>
                          <a:ea typeface="Osaka" charset="0"/>
                          <a:cs typeface="Osaka" charset="0"/>
                        </a:rPr>
                        <a:t>obsidian</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rgbClr val="157629"/>
                          </a:solidFill>
                          <a:effectLst/>
                          <a:latin typeface="Arial" charset="0"/>
                          <a:ea typeface="Osaka" charset="0"/>
                          <a:cs typeface="Osaka" charset="0"/>
                        </a:rPr>
                        <a:t>pahoehoe</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rgbClr val="157629"/>
                          </a:solidFill>
                          <a:effectLst/>
                          <a:latin typeface="Arial" charset="0"/>
                          <a:ea typeface="Osaka" charset="0"/>
                          <a:cs typeface="Osaka" charset="0"/>
                        </a:rPr>
                        <a:t>pillow lava</a:t>
                      </a:r>
                      <a:endParaRPr kumimoji="1" lang="en-US" sz="3000" b="0" i="0" u="none" strike="noStrike" cap="none" normalizeH="0" baseline="0">
                        <a:ln>
                          <a:noFill/>
                        </a:ln>
                        <a:solidFill>
                          <a:schemeClr val="tx1"/>
                        </a:solidFill>
                        <a:effectLst/>
                        <a:latin typeface="Arial" charset="0"/>
                        <a:ea typeface="Osaka" charset="0"/>
                        <a:cs typeface="Osaka" charset="0"/>
                      </a:endParaRPr>
                    </a:p>
                  </a:txBody>
                  <a:tcPr marL="137160" marR="137160" marT="68580" marB="6858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24028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chemeClr val="tx1"/>
                          </a:solidFill>
                          <a:effectLst/>
                          <a:latin typeface="Arial" charset="0"/>
                          <a:ea typeface="Osaka" charset="0"/>
                          <a:cs typeface="Osaka" charset="0"/>
                        </a:rPr>
                        <a:t>Q-R</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a:ln>
                            <a:noFill/>
                          </a:ln>
                          <a:solidFill>
                            <a:srgbClr val="AB100E"/>
                          </a:solidFill>
                          <a:effectLst/>
                          <a:latin typeface="Arial" charset="0"/>
                          <a:ea typeface="Osaka" charset="0"/>
                          <a:cs typeface="Osaka" charset="0"/>
                        </a:rPr>
                        <a:t>Rim of Fire</a:t>
                      </a:r>
                      <a:endParaRPr kumimoji="1" lang="en-US" sz="3000" b="0" i="0" u="none" strike="noStrike" cap="none" normalizeH="0" baseline="0">
                        <a:ln>
                          <a:noFill/>
                        </a:ln>
                        <a:solidFill>
                          <a:schemeClr val="tx1"/>
                        </a:solidFill>
                        <a:effectLst/>
                        <a:latin typeface="Arial" charset="0"/>
                        <a:ea typeface="Osaka" charset="0"/>
                        <a:cs typeface="Osaka" charset="0"/>
                      </a:endParaRPr>
                    </a:p>
                  </a:txBody>
                  <a:tcPr marL="137160" marR="137160" marT="68580" marB="6858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dirty="0">
                          <a:ln>
                            <a:noFill/>
                          </a:ln>
                          <a:solidFill>
                            <a:schemeClr val="tx1"/>
                          </a:solidFill>
                          <a:effectLst/>
                          <a:latin typeface="Arial" charset="0"/>
                          <a:ea typeface="Osaka" charset="0"/>
                          <a:cs typeface="Osaka" charset="0"/>
                        </a:rPr>
                        <a:t>S-T</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dirty="0">
                          <a:ln>
                            <a:noFill/>
                          </a:ln>
                          <a:solidFill>
                            <a:srgbClr val="AB100E"/>
                          </a:solidFill>
                          <a:effectLst/>
                          <a:latin typeface="Arial" charset="0"/>
                          <a:ea typeface="Osaka" charset="0"/>
                          <a:cs typeface="Osaka" charset="0"/>
                        </a:rPr>
                        <a:t>shield volcano</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dirty="0">
                          <a:ln>
                            <a:noFill/>
                          </a:ln>
                          <a:solidFill>
                            <a:srgbClr val="AB100E"/>
                          </a:solidFill>
                          <a:effectLst/>
                          <a:latin typeface="Arial" charset="0"/>
                          <a:ea typeface="Osaka" charset="0"/>
                          <a:cs typeface="Osaka" charset="0"/>
                        </a:rPr>
                        <a:t>tremor</a:t>
                      </a:r>
                      <a:endParaRPr kumimoji="1" lang="en-US" sz="3000" b="0" i="0" u="none" strike="noStrike" cap="none" normalizeH="0" baseline="0" dirty="0">
                        <a:ln>
                          <a:noFill/>
                        </a:ln>
                        <a:solidFill>
                          <a:schemeClr val="tx1"/>
                        </a:solidFill>
                        <a:effectLst/>
                        <a:latin typeface="Arial" charset="0"/>
                        <a:ea typeface="Osaka" charset="0"/>
                        <a:cs typeface="Osaka" charset="0"/>
                      </a:endParaRPr>
                    </a:p>
                  </a:txBody>
                  <a:tcPr marL="137160" marR="137160" marT="68580" marB="6858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dirty="0">
                          <a:ln>
                            <a:noFill/>
                          </a:ln>
                          <a:solidFill>
                            <a:schemeClr val="tx1"/>
                          </a:solidFill>
                          <a:effectLst/>
                          <a:latin typeface="Arial" charset="0"/>
                          <a:ea typeface="Osaka" charset="0"/>
                          <a:cs typeface="Osaka" charset="0"/>
                        </a:rPr>
                        <a:t>U-V-W</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dirty="0">
                          <a:ln>
                            <a:noFill/>
                          </a:ln>
                          <a:solidFill>
                            <a:srgbClr val="000000"/>
                          </a:solidFill>
                          <a:effectLst/>
                          <a:latin typeface="Arial" charset="0"/>
                          <a:ea typeface="Osaka" charset="0"/>
                          <a:cs typeface="Osaka" charset="0"/>
                        </a:rPr>
                        <a:t>volcano</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dirty="0">
                          <a:ln>
                            <a:noFill/>
                          </a:ln>
                          <a:solidFill>
                            <a:srgbClr val="AB100E"/>
                          </a:solidFill>
                          <a:effectLst/>
                          <a:latin typeface="Arial" charset="0"/>
                          <a:ea typeface="Osaka" charset="0"/>
                          <a:cs typeface="Osaka" charset="0"/>
                        </a:rPr>
                        <a:t>vent</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dirty="0">
                          <a:ln>
                            <a:noFill/>
                          </a:ln>
                          <a:solidFill>
                            <a:srgbClr val="AB100E"/>
                          </a:solidFill>
                          <a:effectLst/>
                          <a:latin typeface="Arial" charset="0"/>
                          <a:ea typeface="Osaka" charset="0"/>
                          <a:cs typeface="Osaka" charset="0"/>
                        </a:rPr>
                        <a:t>volcanologist</a:t>
                      </a:r>
                      <a:endParaRPr kumimoji="1" lang="en-US" sz="3000" b="0" i="0" u="none" strike="noStrike" cap="none" normalizeH="0" baseline="0" dirty="0">
                        <a:ln>
                          <a:noFill/>
                        </a:ln>
                        <a:solidFill>
                          <a:schemeClr val="tx1"/>
                        </a:solidFill>
                        <a:effectLst/>
                        <a:latin typeface="Arial" charset="0"/>
                        <a:ea typeface="Osaka" charset="0"/>
                        <a:cs typeface="Osaka" charset="0"/>
                      </a:endParaRPr>
                    </a:p>
                  </a:txBody>
                  <a:tcPr marL="137160" marR="137160" marT="68580" marB="6858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dirty="0">
                          <a:ln>
                            <a:noFill/>
                          </a:ln>
                          <a:solidFill>
                            <a:schemeClr val="tx1"/>
                          </a:solidFill>
                          <a:effectLst/>
                          <a:latin typeface="Arial" charset="0"/>
                          <a:ea typeface="Osaka" charset="0"/>
                          <a:cs typeface="Osaka" charset="0"/>
                        </a:rPr>
                        <a:t>X-Y-Z</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3000" b="0" i="0" u="none" strike="noStrike" cap="none" normalizeH="0" baseline="0" dirty="0">
                          <a:ln>
                            <a:noFill/>
                          </a:ln>
                          <a:solidFill>
                            <a:srgbClr val="157629"/>
                          </a:solidFill>
                          <a:effectLst/>
                          <a:latin typeface="Arial" charset="0"/>
                          <a:ea typeface="Osaka" charset="0"/>
                          <a:cs typeface="Osaka" charset="0"/>
                        </a:rPr>
                        <a:t>xenoliths</a:t>
                      </a:r>
                      <a:endParaRPr kumimoji="1" lang="en-US" sz="3000" b="0" i="0" u="none" strike="noStrike" cap="none" normalizeH="0" baseline="0" dirty="0">
                        <a:ln>
                          <a:noFill/>
                        </a:ln>
                        <a:solidFill>
                          <a:schemeClr val="tx1"/>
                        </a:solidFill>
                        <a:effectLst/>
                        <a:latin typeface="Arial" charset="0"/>
                        <a:ea typeface="Osaka" charset="0"/>
                        <a:cs typeface="Osaka" charset="0"/>
                      </a:endParaRPr>
                    </a:p>
                  </a:txBody>
                  <a:tcPr marL="137160" marR="137160" marT="68580" marB="6858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04632498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9" name="Rectangle 5"/>
          <p:cNvSpPr>
            <a:spLocks noGrp="1" noChangeArrowheads="1"/>
          </p:cNvSpPr>
          <p:nvPr>
            <p:ph type="title"/>
          </p:nvPr>
        </p:nvSpPr>
        <p:spPr>
          <a:xfrm>
            <a:off x="914400" y="411957"/>
            <a:ext cx="16459200" cy="1714500"/>
          </a:xfrm>
        </p:spPr>
        <p:txBody>
          <a:bodyPr wrap="square" anchor="ctr">
            <a:normAutofit/>
          </a:bodyPr>
          <a:lstStyle/>
          <a:p>
            <a:pPr eaLnBrk="1" hangingPunct="1">
              <a:defRPr/>
            </a:pPr>
            <a:r>
              <a:rPr kumimoji="1" lang="en-US" b="1"/>
              <a:t>Generative Sentences</a:t>
            </a:r>
            <a:endParaRPr kumimoji="1" lang="en-US"/>
          </a:p>
        </p:txBody>
      </p:sp>
      <p:pic>
        <p:nvPicPr>
          <p:cNvPr id="137217" name="Picture 2"/>
          <p:cNvPicPr>
            <a:picLocks noChangeAspect="1" noChangeArrowheads="1"/>
          </p:cNvPicPr>
          <p:nvPr/>
        </p:nvPicPr>
        <p:blipFill rotWithShape="1">
          <a:blip r:embed="rId3" cstate="email">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rcRect/>
          <a:stretch/>
        </p:blipFill>
        <p:spPr bwMode="auto">
          <a:xfrm>
            <a:off x="914400" y="2400302"/>
            <a:ext cx="8077200" cy="678894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37219" name="Rectangle 4"/>
          <p:cNvSpPr>
            <a:spLocks noGrp="1" noChangeArrowheads="1"/>
          </p:cNvSpPr>
          <p:nvPr>
            <p:ph sz="half" idx="2"/>
          </p:nvPr>
        </p:nvSpPr>
        <p:spPr>
          <a:xfrm>
            <a:off x="9296400" y="2400302"/>
            <a:ext cx="8077200" cy="6788945"/>
          </a:xfrm>
        </p:spPr>
        <p:txBody>
          <a:bodyPr wrap="square" anchor="t">
            <a:normAutofit/>
          </a:bodyPr>
          <a:lstStyle/>
          <a:p>
            <a:pPr eaLnBrk="1" hangingPunct="1"/>
            <a:r>
              <a:rPr kumimoji="1" lang="en-US"/>
              <a:t>Given a word and conditions about the placement of the word, write a sentence</a:t>
            </a:r>
          </a:p>
          <a:p>
            <a:pPr eaLnBrk="1" hangingPunct="1"/>
            <a:r>
              <a:rPr kumimoji="1" lang="en-US"/>
              <a:t>Forces attention to grammar and word meaning</a:t>
            </a:r>
          </a:p>
          <a:p>
            <a:pPr eaLnBrk="1" hangingPunct="1"/>
            <a:r>
              <a:rPr kumimoji="1" lang="en-US"/>
              <a:t>Use student examples for editing</a:t>
            </a:r>
          </a:p>
          <a:p>
            <a:pPr eaLnBrk="1" hangingPunct="1">
              <a:buFontTx/>
              <a:buNone/>
            </a:pPr>
            <a:endParaRPr kumimoji="1" lang="en-US"/>
          </a:p>
        </p:txBody>
      </p:sp>
    </p:spTree>
    <p:extLst>
      <p:ext uri="{BB962C8B-B14F-4D97-AF65-F5344CB8AC3E}">
        <p14:creationId xmlns:p14="http://schemas.microsoft.com/office/powerpoint/2010/main" val="12994525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011893"/>
        </a:solidFill>
        <a:effectLst/>
      </p:bgPr>
    </p:bg>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p:txBody>
          <a:bodyPr/>
          <a:lstStyle/>
          <a:p>
            <a:pPr eaLnBrk="1" hangingPunct="1"/>
            <a:r>
              <a:rPr kumimoji="1" lang="ja-JP" altLang="en-US" sz="6000" b="1">
                <a:solidFill>
                  <a:schemeClr val="bg1"/>
                </a:solidFill>
                <a:latin typeface="Helvetica" charset="0"/>
              </a:rPr>
              <a:t>“</a:t>
            </a:r>
            <a:r>
              <a:rPr kumimoji="1" lang="en-US" altLang="ja-JP" sz="6000" b="1" dirty="0">
                <a:solidFill>
                  <a:schemeClr val="bg1"/>
                </a:solidFill>
                <a:latin typeface="Helvetica" charset="0"/>
              </a:rPr>
              <a:t>Volcanoes</a:t>
            </a:r>
            <a:r>
              <a:rPr kumimoji="1" lang="ja-JP" altLang="en-US" sz="6000" b="1">
                <a:solidFill>
                  <a:schemeClr val="bg1"/>
                </a:solidFill>
                <a:latin typeface="Helvetica" charset="0"/>
              </a:rPr>
              <a:t>”</a:t>
            </a:r>
            <a:r>
              <a:rPr kumimoji="1" lang="en-US" altLang="ja-JP" sz="6000" b="1" dirty="0">
                <a:solidFill>
                  <a:schemeClr val="bg1"/>
                </a:solidFill>
                <a:latin typeface="Helvetica" charset="0"/>
              </a:rPr>
              <a:t> in the 4th Position</a:t>
            </a:r>
            <a:endParaRPr kumimoji="1" lang="en-US" dirty="0">
              <a:solidFill>
                <a:schemeClr val="bg1"/>
              </a:solidFill>
              <a:latin typeface="Arial" charset="0"/>
              <a:ea typeface="ＭＳ Ｐゴシック" charset="0"/>
              <a:cs typeface="ＭＳ Ｐゴシック" charset="0"/>
            </a:endParaRPr>
          </a:p>
        </p:txBody>
      </p:sp>
      <p:pic>
        <p:nvPicPr>
          <p:cNvPr id="139267" name="Picture 3" descr="Ch_1_The_name"/>
          <p:cNvPicPr>
            <a:picLocks noGrp="1" noChangeAspect="1" noChangeArrowheads="1"/>
          </p:cNvPicPr>
          <p:nvPr>
            <p:ph idx="1"/>
          </p:nvPr>
        </p:nvPicPr>
        <p:blipFill>
          <a:blip r:embed="rId3" cstate="email">
            <a:extLst>
              <a:ext uri="{28A0092B-C50C-407E-A947-70E740481C1C}">
                <a14:useLocalDpi xmlns:a14="http://schemas.microsoft.com/office/drawing/2010/main"/>
              </a:ext>
            </a:extLst>
          </a:blip>
          <a:stretch>
            <a:fillRect/>
          </a:stretch>
        </p:blipFill>
        <p:spPr>
          <a:xfrm>
            <a:off x="3324225" y="3486150"/>
            <a:ext cx="11639550" cy="5143500"/>
          </a:xfrm>
        </p:spPr>
      </p:pic>
    </p:spTree>
    <p:extLst>
      <p:ext uri="{BB962C8B-B14F-4D97-AF65-F5344CB8AC3E}">
        <p14:creationId xmlns:p14="http://schemas.microsoft.com/office/powerpoint/2010/main" val="263592601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a:xfrm>
            <a:off x="3657600" y="685800"/>
            <a:ext cx="11772900" cy="1714500"/>
          </a:xfrm>
        </p:spPr>
        <p:txBody>
          <a:bodyPr/>
          <a:lstStyle/>
          <a:p>
            <a:pPr eaLnBrk="1" hangingPunct="1"/>
            <a:r>
              <a:rPr kumimoji="1" lang="ja-JP" altLang="en-US" sz="6000" b="1">
                <a:solidFill>
                  <a:schemeClr val="bg1"/>
                </a:solidFill>
                <a:latin typeface="Helvetica" charset="0"/>
              </a:rPr>
              <a:t>“</a:t>
            </a:r>
            <a:r>
              <a:rPr kumimoji="1" lang="en-US" altLang="ja-JP" sz="6000" b="1" dirty="0">
                <a:solidFill>
                  <a:schemeClr val="bg1"/>
                </a:solidFill>
                <a:latin typeface="Helvetica" charset="0"/>
              </a:rPr>
              <a:t>Volcanoes</a:t>
            </a:r>
            <a:r>
              <a:rPr kumimoji="1" lang="ja-JP" altLang="en-US" sz="6000" b="1">
                <a:solidFill>
                  <a:schemeClr val="bg1"/>
                </a:solidFill>
                <a:latin typeface="Helvetica" charset="0"/>
              </a:rPr>
              <a:t>”</a:t>
            </a:r>
            <a:r>
              <a:rPr kumimoji="1" lang="en-US" altLang="ja-JP" sz="6000" b="1" dirty="0">
                <a:solidFill>
                  <a:schemeClr val="bg1"/>
                </a:solidFill>
                <a:latin typeface="Helvetica" charset="0"/>
              </a:rPr>
              <a:t> in the 4th Position</a:t>
            </a:r>
            <a:endParaRPr kumimoji="1" lang="en-US" dirty="0">
              <a:solidFill>
                <a:schemeClr val="bg1"/>
              </a:solidFill>
              <a:latin typeface="Arial" charset="0"/>
              <a:ea typeface="ＭＳ Ｐゴシック" charset="0"/>
              <a:cs typeface="ＭＳ Ｐゴシック" charset="0"/>
            </a:endParaRPr>
          </a:p>
        </p:txBody>
      </p:sp>
      <p:pic>
        <p:nvPicPr>
          <p:cNvPr id="141315" name="Picture 3" descr="Ch_1Don't_like"/>
          <p:cNvPicPr>
            <a:picLocks noGrp="1" noChangeAspect="1" noChangeArrowheads="1"/>
          </p:cNvPicPr>
          <p:nvPr>
            <p:ph idx="1"/>
          </p:nvPr>
        </p:nvPicPr>
        <p:blipFill>
          <a:blip r:embed="rId3" cstate="email">
            <a:extLst>
              <a:ext uri="{28A0092B-C50C-407E-A947-70E740481C1C}">
                <a14:useLocalDpi xmlns:a14="http://schemas.microsoft.com/office/drawing/2010/main"/>
              </a:ext>
            </a:extLst>
          </a:blip>
          <a:srcRect/>
          <a:stretch>
            <a:fillRect/>
          </a:stretch>
        </p:blipFill>
        <p:spPr>
          <a:xfrm>
            <a:off x="3657600" y="3742883"/>
            <a:ext cx="11658600" cy="3600450"/>
          </a:xfrm>
        </p:spPr>
      </p:pic>
      <p:sp>
        <p:nvSpPr>
          <p:cNvPr id="87044" name="Rectangle 4"/>
          <p:cNvSpPr>
            <a:spLocks noChangeArrowheads="1"/>
          </p:cNvSpPr>
          <p:nvPr/>
        </p:nvSpPr>
        <p:spPr bwMode="auto">
          <a:xfrm>
            <a:off x="9010651" y="6650836"/>
            <a:ext cx="184731" cy="6463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defTabSz="1371600" eaLnBrk="0" fontAlgn="base" hangingPunct="0">
              <a:spcBef>
                <a:spcPct val="0"/>
              </a:spcBef>
              <a:spcAft>
                <a:spcPct val="0"/>
              </a:spcAft>
              <a:defRPr/>
            </a:pPr>
            <a:endParaRPr lang="en-US" sz="3600">
              <a:solidFill>
                <a:srgbClr val="000000"/>
              </a:solidFill>
              <a:latin typeface="Times New Roman" charset="0"/>
              <a:ea typeface="ＭＳ Ｐゴシック" charset="0"/>
              <a:cs typeface="ＭＳ Ｐゴシック" charset="0"/>
            </a:endParaRPr>
          </a:p>
        </p:txBody>
      </p:sp>
    </p:spTree>
    <p:extLst>
      <p:ext uri="{BB962C8B-B14F-4D97-AF65-F5344CB8AC3E}">
        <p14:creationId xmlns:p14="http://schemas.microsoft.com/office/powerpoint/2010/main" val="39250641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black brick wall with a white spot&#10;&#10;Description automatically generated">
            <a:extLst>
              <a:ext uri="{FF2B5EF4-FFF2-40B4-BE49-F238E27FC236}">
                <a16:creationId xmlns:a16="http://schemas.microsoft.com/office/drawing/2014/main" id="{4B2FC457-B7A2-A1DD-3F76-CE46BE6E9008}"/>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0" y="1923"/>
            <a:ext cx="18287970" cy="10285077"/>
          </a:xfrm>
          <a:prstGeom prst="rect">
            <a:avLst/>
          </a:prstGeom>
        </p:spPr>
      </p:pic>
      <p:sp>
        <p:nvSpPr>
          <p:cNvPr id="22" name="TextBox 21">
            <a:extLst>
              <a:ext uri="{FF2B5EF4-FFF2-40B4-BE49-F238E27FC236}">
                <a16:creationId xmlns:a16="http://schemas.microsoft.com/office/drawing/2014/main" id="{1B69D087-556F-2731-6BC8-3A8CA705646B}"/>
              </a:ext>
            </a:extLst>
          </p:cNvPr>
          <p:cNvSpPr txBox="1"/>
          <p:nvPr/>
        </p:nvSpPr>
        <p:spPr>
          <a:xfrm>
            <a:off x="1314761" y="2395173"/>
            <a:ext cx="15163800" cy="5632311"/>
          </a:xfrm>
          <a:prstGeom prst="rect">
            <a:avLst/>
          </a:prstGeom>
          <a:noFill/>
        </p:spPr>
        <p:txBody>
          <a:bodyPr wrap="square">
            <a:spAutoFit/>
          </a:bodyPr>
          <a:lstStyle/>
          <a:p>
            <a:pPr algn="ctr" defTabSz="1371600">
              <a:defRPr/>
            </a:pPr>
            <a:r>
              <a:rPr lang="en-US" sz="12000" dirty="0">
                <a:ln w="38100">
                  <a:solidFill>
                    <a:srgbClr val="FFD300">
                      <a:alpha val="47000"/>
                    </a:srgbClr>
                  </a:solidFill>
                </a:ln>
                <a:solidFill>
                  <a:prstClr val="white"/>
                </a:solidFill>
                <a:effectLst>
                  <a:outerShdw blurRad="50800" dist="38100" algn="l" rotWithShape="0">
                    <a:prstClr val="black">
                      <a:alpha val="40000"/>
                    </a:prstClr>
                  </a:outerShdw>
                </a:effectLst>
                <a:latin typeface="Calibri" panose="020F0502020204030204" pitchFamily="34" charset="0"/>
                <a:ea typeface="Brush Script MT" panose="03060802040406070304" pitchFamily="66" charset="-122"/>
                <a:cs typeface="Calibri" panose="020F0502020204030204" pitchFamily="34" charset="0"/>
              </a:rPr>
              <a:t>What about Older Readers? </a:t>
            </a:r>
            <a:br>
              <a:rPr lang="en-US" sz="12000" dirty="0">
                <a:ln w="38100">
                  <a:solidFill>
                    <a:srgbClr val="FFD300">
                      <a:alpha val="47000"/>
                    </a:srgbClr>
                  </a:solidFill>
                </a:ln>
                <a:solidFill>
                  <a:prstClr val="white"/>
                </a:solidFill>
                <a:effectLst>
                  <a:outerShdw blurRad="50800" dist="38100" algn="l" rotWithShape="0">
                    <a:prstClr val="black">
                      <a:alpha val="40000"/>
                    </a:prstClr>
                  </a:outerShdw>
                </a:effectLst>
                <a:latin typeface="Calibri" panose="020F0502020204030204" pitchFamily="34" charset="0"/>
                <a:ea typeface="Brush Script MT" panose="03060802040406070304" pitchFamily="66" charset="-122"/>
                <a:cs typeface="Calibri" panose="020F0502020204030204" pitchFamily="34" charset="0"/>
              </a:rPr>
            </a:br>
            <a:r>
              <a:rPr lang="en-US" sz="12000" dirty="0">
                <a:ln w="38100">
                  <a:solidFill>
                    <a:srgbClr val="FFD300">
                      <a:alpha val="47000"/>
                    </a:srgbClr>
                  </a:solidFill>
                </a:ln>
                <a:solidFill>
                  <a:prstClr val="white"/>
                </a:solidFill>
                <a:effectLst>
                  <a:outerShdw blurRad="50800" dist="38100" algn="l" rotWithShape="0">
                    <a:prstClr val="black">
                      <a:alpha val="40000"/>
                    </a:prstClr>
                  </a:outerShdw>
                </a:effectLst>
                <a:latin typeface="Calibri" panose="020F0502020204030204" pitchFamily="34" charset="0"/>
                <a:ea typeface="Brush Script MT" panose="03060802040406070304" pitchFamily="66" charset="-122"/>
                <a:cs typeface="Calibri" panose="020F0502020204030204" pitchFamily="34" charset="0"/>
              </a:rPr>
              <a:t>Do we have a model?</a:t>
            </a:r>
          </a:p>
        </p:txBody>
      </p:sp>
    </p:spTree>
    <p:extLst>
      <p:ext uri="{BB962C8B-B14F-4D97-AF65-F5344CB8AC3E}">
        <p14:creationId xmlns:p14="http://schemas.microsoft.com/office/powerpoint/2010/main" val="49626735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ChangeArrowheads="1"/>
          </p:cNvSpPr>
          <p:nvPr>
            <p:ph type="title"/>
          </p:nvPr>
        </p:nvSpPr>
        <p:spPr>
          <a:xfrm>
            <a:off x="3086100" y="342900"/>
            <a:ext cx="5943600" cy="1143000"/>
          </a:xfrm>
        </p:spPr>
        <p:txBody>
          <a:bodyPr/>
          <a:lstStyle/>
          <a:p>
            <a:pPr algn="l" eaLnBrk="1" hangingPunct="1"/>
            <a:r>
              <a:rPr kumimoji="1" lang="en-US" b="1">
                <a:solidFill>
                  <a:schemeClr val="tx1"/>
                </a:solidFill>
                <a:latin typeface="Arial" charset="0"/>
                <a:ea typeface="ＭＳ Ｐゴシック" charset="0"/>
                <a:cs typeface="ＭＳ Ｐゴシック" charset="0"/>
              </a:rPr>
              <a:t>Try these . . .</a:t>
            </a:r>
            <a:r>
              <a:rPr kumimoji="1" lang="en-US">
                <a:latin typeface="Arial" charset="0"/>
                <a:ea typeface="ＭＳ Ｐゴシック" charset="0"/>
                <a:cs typeface="ＭＳ Ｐゴシック" charset="0"/>
              </a:rPr>
              <a:t> </a:t>
            </a:r>
          </a:p>
        </p:txBody>
      </p:sp>
      <p:pic>
        <p:nvPicPr>
          <p:cNvPr id="143363" name="Picture 3" descr="pencil-tip"/>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286002" y="6253168"/>
            <a:ext cx="4033838" cy="40338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aphicFrame>
        <p:nvGraphicFramePr>
          <p:cNvPr id="89092" name="Group 4"/>
          <p:cNvGraphicFramePr>
            <a:graphicFrameLocks noGrp="1"/>
          </p:cNvGraphicFramePr>
          <p:nvPr/>
        </p:nvGraphicFramePr>
        <p:xfrm>
          <a:off x="4800600" y="2171700"/>
          <a:ext cx="10744200" cy="6096000"/>
        </p:xfrm>
        <a:graphic>
          <a:graphicData uri="http://schemas.openxmlformats.org/drawingml/2006/table">
            <a:tbl>
              <a:tblPr/>
              <a:tblGrid>
                <a:gridCol w="3886200">
                  <a:extLst>
                    <a:ext uri="{9D8B030D-6E8A-4147-A177-3AD203B41FA5}">
                      <a16:colId xmlns:a16="http://schemas.microsoft.com/office/drawing/2014/main" val="20000"/>
                    </a:ext>
                  </a:extLst>
                </a:gridCol>
                <a:gridCol w="3429000">
                  <a:extLst>
                    <a:ext uri="{9D8B030D-6E8A-4147-A177-3AD203B41FA5}">
                      <a16:colId xmlns:a16="http://schemas.microsoft.com/office/drawing/2014/main" val="20001"/>
                    </a:ext>
                  </a:extLst>
                </a:gridCol>
                <a:gridCol w="3429000">
                  <a:extLst>
                    <a:ext uri="{9D8B030D-6E8A-4147-A177-3AD203B41FA5}">
                      <a16:colId xmlns:a16="http://schemas.microsoft.com/office/drawing/2014/main" val="20002"/>
                    </a:ext>
                  </a:extLst>
                </a:gridCol>
              </a:tblGrid>
              <a:tr h="15240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5400" b="1" i="0" u="none" strike="noStrike" cap="none" normalizeH="0" baseline="0">
                          <a:ln>
                            <a:noFill/>
                          </a:ln>
                          <a:solidFill>
                            <a:schemeClr val="tx1"/>
                          </a:solidFill>
                          <a:effectLst/>
                          <a:latin typeface="Arial" charset="0"/>
                          <a:ea typeface="ＭＳ Ｐゴシック" charset="0"/>
                          <a:cs typeface="ＭＳ Ｐゴシック" charset="0"/>
                        </a:rPr>
                        <a:t>Word</a:t>
                      </a:r>
                    </a:p>
                  </a:txBody>
                  <a:tcPr marL="137160" marR="137160" marT="68580" marB="68580" horzOverflow="overflow">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lnTlToBr>
                      <a:noFill/>
                    </a:lnTlToBr>
                    <a:lnBlToTr>
                      <a:noFill/>
                    </a:lnBlToTr>
                    <a:solidFill>
                      <a:srgbClr val="FF8000">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5400" b="1" i="0" u="none" strike="noStrike" cap="none" normalizeH="0" baseline="0">
                          <a:ln>
                            <a:noFill/>
                          </a:ln>
                          <a:solidFill>
                            <a:schemeClr val="tx1"/>
                          </a:solidFill>
                          <a:effectLst/>
                          <a:latin typeface="Arial" charset="0"/>
                          <a:ea typeface="ＭＳ Ｐゴシック" charset="0"/>
                          <a:cs typeface="ＭＳ Ｐゴシック" charset="0"/>
                        </a:rPr>
                        <a:t>Position</a:t>
                      </a:r>
                    </a:p>
                  </a:txBody>
                  <a:tcPr marL="137160" marR="137160" marT="68580" marB="68580" horzOverflow="overflow">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lnTlToBr>
                      <a:noFill/>
                    </a:lnTlToBr>
                    <a:lnBlToTr>
                      <a:noFill/>
                    </a:lnBlToTr>
                    <a:solidFill>
                      <a:srgbClr val="FF8000">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5400" b="1" i="0" u="none" strike="noStrike" cap="none" normalizeH="0" baseline="0">
                          <a:ln>
                            <a:noFill/>
                          </a:ln>
                          <a:solidFill>
                            <a:schemeClr val="tx1"/>
                          </a:solidFill>
                          <a:effectLst/>
                          <a:latin typeface="Arial" charset="0"/>
                          <a:ea typeface="ＭＳ Ｐゴシック" charset="0"/>
                          <a:cs typeface="ＭＳ Ｐゴシック" charset="0"/>
                        </a:rPr>
                        <a:t>Length</a:t>
                      </a:r>
                    </a:p>
                  </a:txBody>
                  <a:tcPr marL="137160" marR="137160" marT="68580" marB="68580" horzOverflow="overflow">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lnTlToBr>
                      <a:noFill/>
                    </a:lnTlToBr>
                    <a:lnBlToTr>
                      <a:noFill/>
                    </a:lnBlToTr>
                    <a:solidFill>
                      <a:srgbClr val="FF8000">
                        <a:alpha val="50000"/>
                      </a:srgbClr>
                    </a:solidFill>
                  </a:tcPr>
                </a:tc>
                <a:extLst>
                  <a:ext uri="{0D108BD9-81ED-4DB2-BD59-A6C34878D82A}">
                    <a16:rowId xmlns:a16="http://schemas.microsoft.com/office/drawing/2014/main" val="10000"/>
                  </a:ext>
                </a:extLst>
              </a:tr>
              <a:tr h="1524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4800" b="0" i="0" u="none" strike="noStrike" cap="none" normalizeH="0" baseline="0">
                          <a:ln>
                            <a:noFill/>
                          </a:ln>
                          <a:solidFill>
                            <a:schemeClr val="tx1"/>
                          </a:solidFill>
                          <a:effectLst/>
                          <a:latin typeface="Arial" charset="0"/>
                          <a:ea typeface="ＭＳ Ｐゴシック" charset="0"/>
                          <a:cs typeface="ＭＳ Ｐゴシック" charset="0"/>
                        </a:rPr>
                        <a:t>cell</a:t>
                      </a:r>
                    </a:p>
                  </a:txBody>
                  <a:tcPr marL="137160" marR="137160" marT="68580" marB="68580" horzOverflow="overflow">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4800" b="0" i="0" u="none" strike="noStrike" cap="none" normalizeH="0" baseline="0">
                          <a:ln>
                            <a:noFill/>
                          </a:ln>
                          <a:solidFill>
                            <a:schemeClr val="tx1"/>
                          </a:solidFill>
                          <a:effectLst/>
                          <a:latin typeface="Arial" charset="0"/>
                          <a:ea typeface="ＭＳ Ｐゴシック" charset="0"/>
                          <a:cs typeface="ＭＳ Ｐゴシック" charset="0"/>
                        </a:rPr>
                        <a:t>3rd</a:t>
                      </a:r>
                    </a:p>
                  </a:txBody>
                  <a:tcPr marL="137160" marR="137160" marT="68580" marB="68580" horzOverflow="overflow">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4800" b="0" i="0" u="none" strike="noStrike" cap="none" normalizeH="0" baseline="0">
                          <a:ln>
                            <a:noFill/>
                          </a:ln>
                          <a:solidFill>
                            <a:schemeClr val="tx1"/>
                          </a:solidFill>
                          <a:effectLst/>
                          <a:latin typeface="Arial" charset="0"/>
                          <a:ea typeface="ＭＳ Ｐゴシック" charset="0"/>
                          <a:cs typeface="ＭＳ Ｐゴシック" charset="0"/>
                        </a:rPr>
                        <a:t>&gt; 6</a:t>
                      </a:r>
                    </a:p>
                  </a:txBody>
                  <a:tcPr marL="137160" marR="137160" marT="68580" marB="68580" horzOverflow="overflow">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524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4800" b="0" i="0" u="none" strike="noStrike" cap="none" normalizeH="0" baseline="0">
                        <a:ln>
                          <a:noFill/>
                        </a:ln>
                        <a:solidFill>
                          <a:schemeClr val="tx1"/>
                        </a:solidFill>
                        <a:effectLst/>
                        <a:latin typeface="Arial" charset="0"/>
                        <a:ea typeface="ＭＳ Ｐゴシック" charset="0"/>
                        <a:cs typeface="ＭＳ Ｐゴシック" charset="0"/>
                      </a:endParaRPr>
                    </a:p>
                  </a:txBody>
                  <a:tcPr marL="137160" marR="137160" marT="68580" marB="68580" horzOverflow="overflow">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4800" b="0" i="0" u="none" strike="noStrike" cap="none" normalizeH="0" baseline="0">
                        <a:ln>
                          <a:noFill/>
                        </a:ln>
                        <a:solidFill>
                          <a:schemeClr val="tx1"/>
                        </a:solidFill>
                        <a:effectLst/>
                        <a:latin typeface="Arial" charset="0"/>
                        <a:ea typeface="ＭＳ Ｐゴシック" charset="0"/>
                        <a:cs typeface="ＭＳ Ｐゴシック" charset="0"/>
                      </a:endParaRPr>
                    </a:p>
                  </a:txBody>
                  <a:tcPr marL="137160" marR="137160" marT="68580" marB="68580" horzOverflow="overflow">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4800" b="0" i="0" u="none" strike="noStrike" cap="none" normalizeH="0" baseline="0">
                        <a:ln>
                          <a:noFill/>
                        </a:ln>
                        <a:solidFill>
                          <a:schemeClr val="tx1"/>
                        </a:solidFill>
                        <a:effectLst/>
                        <a:latin typeface="Arial" charset="0"/>
                        <a:ea typeface="ＭＳ Ｐゴシック" charset="0"/>
                        <a:cs typeface="ＭＳ Ｐゴシック" charset="0"/>
                      </a:endParaRPr>
                    </a:p>
                  </a:txBody>
                  <a:tcPr marL="137160" marR="137160" marT="68580" marB="68580" horzOverflow="overflow">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524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4800" b="0" i="0" u="none" strike="noStrike" cap="none" normalizeH="0" baseline="0">
                        <a:ln>
                          <a:noFill/>
                        </a:ln>
                        <a:solidFill>
                          <a:schemeClr val="tx1"/>
                        </a:solidFill>
                        <a:effectLst/>
                        <a:latin typeface="Arial" charset="0"/>
                        <a:ea typeface="ＭＳ Ｐゴシック" charset="0"/>
                        <a:cs typeface="ＭＳ Ｐゴシック" charset="0"/>
                      </a:endParaRPr>
                    </a:p>
                  </a:txBody>
                  <a:tcPr marL="137160" marR="137160" marT="68580" marB="68580" horzOverflow="overflow">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4800" b="0" i="0" u="none" strike="noStrike" cap="none" normalizeH="0" baseline="0">
                        <a:ln>
                          <a:noFill/>
                        </a:ln>
                        <a:solidFill>
                          <a:schemeClr val="tx1"/>
                        </a:solidFill>
                        <a:effectLst/>
                        <a:latin typeface="Arial" charset="0"/>
                        <a:ea typeface="ＭＳ Ｐゴシック" charset="0"/>
                        <a:cs typeface="ＭＳ Ｐゴシック" charset="0"/>
                      </a:endParaRPr>
                    </a:p>
                  </a:txBody>
                  <a:tcPr marL="137160" marR="137160" marT="68580" marB="68580" horzOverflow="overflow">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4800" b="0" i="0" u="none" strike="noStrike" cap="none" normalizeH="0" baseline="0">
                        <a:ln>
                          <a:noFill/>
                        </a:ln>
                        <a:solidFill>
                          <a:schemeClr val="tx1"/>
                        </a:solidFill>
                        <a:effectLst/>
                        <a:latin typeface="Arial" charset="0"/>
                        <a:ea typeface="ＭＳ Ｐゴシック" charset="0"/>
                        <a:cs typeface="ＭＳ Ｐゴシック" charset="0"/>
                      </a:endParaRPr>
                    </a:p>
                  </a:txBody>
                  <a:tcPr marL="137160" marR="137160" marT="68580" marB="68580" horzOverflow="overflow">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411042061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type="title"/>
          </p:nvPr>
        </p:nvSpPr>
        <p:spPr>
          <a:xfrm>
            <a:off x="3086100" y="342900"/>
            <a:ext cx="5943600" cy="1143000"/>
          </a:xfrm>
        </p:spPr>
        <p:txBody>
          <a:bodyPr/>
          <a:lstStyle/>
          <a:p>
            <a:pPr algn="l" eaLnBrk="1" hangingPunct="1"/>
            <a:r>
              <a:rPr kumimoji="1" lang="en-US" b="1">
                <a:solidFill>
                  <a:schemeClr val="tx1"/>
                </a:solidFill>
                <a:latin typeface="Arial" charset="0"/>
                <a:ea typeface="ＭＳ Ｐゴシック" charset="0"/>
                <a:cs typeface="ＭＳ Ｐゴシック" charset="0"/>
              </a:rPr>
              <a:t>Try these . . .</a:t>
            </a:r>
            <a:r>
              <a:rPr kumimoji="1" lang="en-US">
                <a:latin typeface="Arial" charset="0"/>
                <a:ea typeface="ＭＳ Ｐゴシック" charset="0"/>
                <a:cs typeface="ＭＳ Ｐゴシック" charset="0"/>
              </a:rPr>
              <a:t> </a:t>
            </a:r>
          </a:p>
        </p:txBody>
      </p:sp>
      <p:pic>
        <p:nvPicPr>
          <p:cNvPr id="145411" name="Picture 3" descr="pencil-tip"/>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286002" y="6253168"/>
            <a:ext cx="4033838" cy="40338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aphicFrame>
        <p:nvGraphicFramePr>
          <p:cNvPr id="91140" name="Group 4"/>
          <p:cNvGraphicFramePr>
            <a:graphicFrameLocks noGrp="1"/>
          </p:cNvGraphicFramePr>
          <p:nvPr/>
        </p:nvGraphicFramePr>
        <p:xfrm>
          <a:off x="4800600" y="2171700"/>
          <a:ext cx="10744200" cy="6096000"/>
        </p:xfrm>
        <a:graphic>
          <a:graphicData uri="http://schemas.openxmlformats.org/drawingml/2006/table">
            <a:tbl>
              <a:tblPr/>
              <a:tblGrid>
                <a:gridCol w="3886200">
                  <a:extLst>
                    <a:ext uri="{9D8B030D-6E8A-4147-A177-3AD203B41FA5}">
                      <a16:colId xmlns:a16="http://schemas.microsoft.com/office/drawing/2014/main" val="20000"/>
                    </a:ext>
                  </a:extLst>
                </a:gridCol>
                <a:gridCol w="3429000">
                  <a:extLst>
                    <a:ext uri="{9D8B030D-6E8A-4147-A177-3AD203B41FA5}">
                      <a16:colId xmlns:a16="http://schemas.microsoft.com/office/drawing/2014/main" val="20001"/>
                    </a:ext>
                  </a:extLst>
                </a:gridCol>
                <a:gridCol w="3429000">
                  <a:extLst>
                    <a:ext uri="{9D8B030D-6E8A-4147-A177-3AD203B41FA5}">
                      <a16:colId xmlns:a16="http://schemas.microsoft.com/office/drawing/2014/main" val="20002"/>
                    </a:ext>
                  </a:extLst>
                </a:gridCol>
              </a:tblGrid>
              <a:tr h="15240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5400" b="1" i="0" u="none" strike="noStrike" cap="none" normalizeH="0" baseline="0">
                          <a:ln>
                            <a:noFill/>
                          </a:ln>
                          <a:solidFill>
                            <a:schemeClr val="tx1"/>
                          </a:solidFill>
                          <a:effectLst/>
                          <a:latin typeface="Arial" charset="0"/>
                          <a:ea typeface="ＭＳ Ｐゴシック" charset="0"/>
                          <a:cs typeface="ＭＳ Ｐゴシック" charset="0"/>
                        </a:rPr>
                        <a:t>Word</a:t>
                      </a:r>
                    </a:p>
                  </a:txBody>
                  <a:tcPr marL="137160" marR="137160" marT="68580" marB="68580" horzOverflow="overflow">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lnTlToBr>
                      <a:noFill/>
                    </a:lnTlToBr>
                    <a:lnBlToTr>
                      <a:noFill/>
                    </a:lnBlToTr>
                    <a:solidFill>
                      <a:srgbClr val="FF8000">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5400" b="1" i="0" u="none" strike="noStrike" cap="none" normalizeH="0" baseline="0">
                          <a:ln>
                            <a:noFill/>
                          </a:ln>
                          <a:solidFill>
                            <a:schemeClr val="tx1"/>
                          </a:solidFill>
                          <a:effectLst/>
                          <a:latin typeface="Arial" charset="0"/>
                          <a:ea typeface="ＭＳ Ｐゴシック" charset="0"/>
                          <a:cs typeface="ＭＳ Ｐゴシック" charset="0"/>
                        </a:rPr>
                        <a:t>Position</a:t>
                      </a:r>
                    </a:p>
                  </a:txBody>
                  <a:tcPr marL="137160" marR="137160" marT="68580" marB="68580" horzOverflow="overflow">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lnTlToBr>
                      <a:noFill/>
                    </a:lnTlToBr>
                    <a:lnBlToTr>
                      <a:noFill/>
                    </a:lnBlToTr>
                    <a:solidFill>
                      <a:srgbClr val="FF8000">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5400" b="1" i="0" u="none" strike="noStrike" cap="none" normalizeH="0" baseline="0">
                          <a:ln>
                            <a:noFill/>
                          </a:ln>
                          <a:solidFill>
                            <a:schemeClr val="tx1"/>
                          </a:solidFill>
                          <a:effectLst/>
                          <a:latin typeface="Arial" charset="0"/>
                          <a:ea typeface="ＭＳ Ｐゴシック" charset="0"/>
                          <a:cs typeface="ＭＳ Ｐゴシック" charset="0"/>
                        </a:rPr>
                        <a:t>Length</a:t>
                      </a:r>
                    </a:p>
                  </a:txBody>
                  <a:tcPr marL="137160" marR="137160" marT="68580" marB="68580" horzOverflow="overflow">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lnTlToBr>
                      <a:noFill/>
                    </a:lnTlToBr>
                    <a:lnBlToTr>
                      <a:noFill/>
                    </a:lnBlToTr>
                    <a:solidFill>
                      <a:srgbClr val="FF8000">
                        <a:alpha val="50000"/>
                      </a:srgbClr>
                    </a:solidFill>
                  </a:tcPr>
                </a:tc>
                <a:extLst>
                  <a:ext uri="{0D108BD9-81ED-4DB2-BD59-A6C34878D82A}">
                    <a16:rowId xmlns:a16="http://schemas.microsoft.com/office/drawing/2014/main" val="10000"/>
                  </a:ext>
                </a:extLst>
              </a:tr>
              <a:tr h="1524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4800" b="0" i="0" u="none" strike="noStrike" cap="none" normalizeH="0" baseline="0">
                          <a:ln>
                            <a:noFill/>
                          </a:ln>
                          <a:solidFill>
                            <a:schemeClr val="tx1"/>
                          </a:solidFill>
                          <a:effectLst/>
                          <a:latin typeface="Arial" charset="0"/>
                          <a:ea typeface="ＭＳ Ｐゴシック" charset="0"/>
                          <a:cs typeface="ＭＳ Ｐゴシック" charset="0"/>
                        </a:rPr>
                        <a:t>cell</a:t>
                      </a:r>
                    </a:p>
                  </a:txBody>
                  <a:tcPr marL="137160" marR="137160" marT="68580" marB="68580" horzOverflow="overflow">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4800" b="0" i="0" u="none" strike="noStrike" cap="none" normalizeH="0" baseline="0">
                          <a:ln>
                            <a:noFill/>
                          </a:ln>
                          <a:solidFill>
                            <a:schemeClr val="tx1"/>
                          </a:solidFill>
                          <a:effectLst/>
                          <a:latin typeface="Arial" charset="0"/>
                          <a:ea typeface="ＭＳ Ｐゴシック" charset="0"/>
                          <a:cs typeface="ＭＳ Ｐゴシック" charset="0"/>
                        </a:rPr>
                        <a:t>3rd</a:t>
                      </a:r>
                    </a:p>
                  </a:txBody>
                  <a:tcPr marL="137160" marR="137160" marT="68580" marB="68580" horzOverflow="overflow">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4800" b="0" i="0" u="none" strike="noStrike" cap="none" normalizeH="0" baseline="0">
                          <a:ln>
                            <a:noFill/>
                          </a:ln>
                          <a:solidFill>
                            <a:schemeClr val="tx1"/>
                          </a:solidFill>
                          <a:effectLst/>
                          <a:latin typeface="Arial" charset="0"/>
                          <a:ea typeface="ＭＳ Ｐゴシック" charset="0"/>
                          <a:cs typeface="ＭＳ Ｐゴシック" charset="0"/>
                        </a:rPr>
                        <a:t>&gt; 6</a:t>
                      </a:r>
                    </a:p>
                  </a:txBody>
                  <a:tcPr marL="137160" marR="137160" marT="68580" marB="68580" horzOverflow="overflow">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524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4800" b="0" i="0" u="none" strike="noStrike" cap="none" normalizeH="0" baseline="0">
                          <a:ln>
                            <a:noFill/>
                          </a:ln>
                          <a:solidFill>
                            <a:schemeClr val="tx1"/>
                          </a:solidFill>
                          <a:effectLst/>
                          <a:latin typeface="Arial" charset="0"/>
                          <a:ea typeface="ＭＳ Ｐゴシック" charset="0"/>
                          <a:cs typeface="ＭＳ Ｐゴシック" charset="0"/>
                        </a:rPr>
                        <a:t>Because</a:t>
                      </a:r>
                    </a:p>
                  </a:txBody>
                  <a:tcPr marL="137160" marR="137160" marT="68580" marB="68580" horzOverflow="overflow">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4800" b="0" i="0" u="none" strike="noStrike" cap="none" normalizeH="0" baseline="0">
                          <a:ln>
                            <a:noFill/>
                          </a:ln>
                          <a:solidFill>
                            <a:schemeClr val="tx1"/>
                          </a:solidFill>
                          <a:effectLst/>
                          <a:latin typeface="Arial" charset="0"/>
                          <a:ea typeface="ＭＳ Ｐゴシック" charset="0"/>
                          <a:cs typeface="ＭＳ Ｐゴシック" charset="0"/>
                        </a:rPr>
                        <a:t>1st</a:t>
                      </a:r>
                    </a:p>
                  </a:txBody>
                  <a:tcPr marL="137160" marR="137160" marT="68580" marB="68580" horzOverflow="overflow">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4800" b="0" i="0" u="none" strike="noStrike" cap="none" normalizeH="0" baseline="0">
                          <a:ln>
                            <a:noFill/>
                          </a:ln>
                          <a:solidFill>
                            <a:schemeClr val="tx1"/>
                          </a:solidFill>
                          <a:effectLst/>
                          <a:latin typeface="Arial" charset="0"/>
                          <a:ea typeface="ＭＳ Ｐゴシック" charset="0"/>
                          <a:cs typeface="ＭＳ Ｐゴシック" charset="0"/>
                        </a:rPr>
                        <a:t>&lt; 10</a:t>
                      </a:r>
                    </a:p>
                  </a:txBody>
                  <a:tcPr marL="137160" marR="137160" marT="68580" marB="68580" horzOverflow="overflow">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524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4800" b="0" i="0" u="none" strike="noStrike" cap="none" normalizeH="0" baseline="0">
                        <a:ln>
                          <a:noFill/>
                        </a:ln>
                        <a:solidFill>
                          <a:schemeClr val="tx1"/>
                        </a:solidFill>
                        <a:effectLst/>
                        <a:latin typeface="Arial" charset="0"/>
                        <a:ea typeface="ＭＳ Ｐゴシック" charset="0"/>
                        <a:cs typeface="ＭＳ Ｐゴシック" charset="0"/>
                      </a:endParaRPr>
                    </a:p>
                  </a:txBody>
                  <a:tcPr marL="137160" marR="137160" marT="68580" marB="68580" horzOverflow="overflow">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4800" b="0" i="0" u="none" strike="noStrike" cap="none" normalizeH="0" baseline="0">
                        <a:ln>
                          <a:noFill/>
                        </a:ln>
                        <a:solidFill>
                          <a:schemeClr val="tx1"/>
                        </a:solidFill>
                        <a:effectLst/>
                        <a:latin typeface="Arial" charset="0"/>
                        <a:ea typeface="ＭＳ Ｐゴシック" charset="0"/>
                        <a:cs typeface="ＭＳ Ｐゴシック" charset="0"/>
                      </a:endParaRPr>
                    </a:p>
                  </a:txBody>
                  <a:tcPr marL="137160" marR="137160" marT="68580" marB="68580" horzOverflow="overflow">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4800" b="0" i="0" u="none" strike="noStrike" cap="none" normalizeH="0" baseline="0">
                        <a:ln>
                          <a:noFill/>
                        </a:ln>
                        <a:solidFill>
                          <a:schemeClr val="tx1"/>
                        </a:solidFill>
                        <a:effectLst/>
                        <a:latin typeface="Arial" charset="0"/>
                        <a:ea typeface="ＭＳ Ｐゴシック" charset="0"/>
                        <a:cs typeface="ＭＳ Ｐゴシック" charset="0"/>
                      </a:endParaRPr>
                    </a:p>
                  </a:txBody>
                  <a:tcPr marL="137160" marR="137160" marT="68580" marB="68580" horzOverflow="overflow">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58337092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a:xfrm>
            <a:off x="3086100" y="342900"/>
            <a:ext cx="5943600" cy="1143000"/>
          </a:xfrm>
        </p:spPr>
        <p:txBody>
          <a:bodyPr/>
          <a:lstStyle/>
          <a:p>
            <a:pPr algn="l" eaLnBrk="1" hangingPunct="1"/>
            <a:r>
              <a:rPr kumimoji="1" lang="en-US" b="1">
                <a:solidFill>
                  <a:schemeClr val="tx1"/>
                </a:solidFill>
                <a:latin typeface="Arial" charset="0"/>
                <a:ea typeface="ＭＳ Ｐゴシック" charset="0"/>
                <a:cs typeface="ＭＳ Ｐゴシック" charset="0"/>
              </a:rPr>
              <a:t>Try these . . .</a:t>
            </a:r>
            <a:r>
              <a:rPr kumimoji="1" lang="en-US">
                <a:latin typeface="Arial" charset="0"/>
                <a:ea typeface="ＭＳ Ｐゴシック" charset="0"/>
                <a:cs typeface="ＭＳ Ｐゴシック" charset="0"/>
              </a:rPr>
              <a:t> </a:t>
            </a:r>
          </a:p>
        </p:txBody>
      </p:sp>
      <p:pic>
        <p:nvPicPr>
          <p:cNvPr id="147459" name="Picture 3" descr="pencil-tip"/>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286002" y="6253168"/>
            <a:ext cx="4033838" cy="40338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aphicFrame>
        <p:nvGraphicFramePr>
          <p:cNvPr id="93188" name="Group 4"/>
          <p:cNvGraphicFramePr>
            <a:graphicFrameLocks noGrp="1"/>
          </p:cNvGraphicFramePr>
          <p:nvPr/>
        </p:nvGraphicFramePr>
        <p:xfrm>
          <a:off x="4800600" y="2171700"/>
          <a:ext cx="10744200" cy="6096000"/>
        </p:xfrm>
        <a:graphic>
          <a:graphicData uri="http://schemas.openxmlformats.org/drawingml/2006/table">
            <a:tbl>
              <a:tblPr/>
              <a:tblGrid>
                <a:gridCol w="3886200">
                  <a:extLst>
                    <a:ext uri="{9D8B030D-6E8A-4147-A177-3AD203B41FA5}">
                      <a16:colId xmlns:a16="http://schemas.microsoft.com/office/drawing/2014/main" val="20000"/>
                    </a:ext>
                  </a:extLst>
                </a:gridCol>
                <a:gridCol w="3429000">
                  <a:extLst>
                    <a:ext uri="{9D8B030D-6E8A-4147-A177-3AD203B41FA5}">
                      <a16:colId xmlns:a16="http://schemas.microsoft.com/office/drawing/2014/main" val="20001"/>
                    </a:ext>
                  </a:extLst>
                </a:gridCol>
                <a:gridCol w="3429000">
                  <a:extLst>
                    <a:ext uri="{9D8B030D-6E8A-4147-A177-3AD203B41FA5}">
                      <a16:colId xmlns:a16="http://schemas.microsoft.com/office/drawing/2014/main" val="20002"/>
                    </a:ext>
                  </a:extLst>
                </a:gridCol>
              </a:tblGrid>
              <a:tr h="15240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5400" b="1" i="0" u="none" strike="noStrike" cap="none" normalizeH="0" baseline="0">
                          <a:ln>
                            <a:noFill/>
                          </a:ln>
                          <a:solidFill>
                            <a:schemeClr val="tx1"/>
                          </a:solidFill>
                          <a:effectLst/>
                          <a:latin typeface="Arial" charset="0"/>
                          <a:ea typeface="ＭＳ Ｐゴシック" charset="0"/>
                          <a:cs typeface="ＭＳ Ｐゴシック" charset="0"/>
                        </a:rPr>
                        <a:t>Word</a:t>
                      </a:r>
                    </a:p>
                  </a:txBody>
                  <a:tcPr marL="137160" marR="137160" marT="68580" marB="68580" horzOverflow="overflow">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lnTlToBr>
                      <a:noFill/>
                    </a:lnTlToBr>
                    <a:lnBlToTr>
                      <a:noFill/>
                    </a:lnBlToTr>
                    <a:solidFill>
                      <a:srgbClr val="FF8000">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5400" b="1" i="0" u="none" strike="noStrike" cap="none" normalizeH="0" baseline="0">
                          <a:ln>
                            <a:noFill/>
                          </a:ln>
                          <a:solidFill>
                            <a:schemeClr val="tx1"/>
                          </a:solidFill>
                          <a:effectLst/>
                          <a:latin typeface="Arial" charset="0"/>
                          <a:ea typeface="ＭＳ Ｐゴシック" charset="0"/>
                          <a:cs typeface="ＭＳ Ｐゴシック" charset="0"/>
                        </a:rPr>
                        <a:t>Position</a:t>
                      </a:r>
                    </a:p>
                  </a:txBody>
                  <a:tcPr marL="137160" marR="137160" marT="68580" marB="68580" horzOverflow="overflow">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lnTlToBr>
                      <a:noFill/>
                    </a:lnTlToBr>
                    <a:lnBlToTr>
                      <a:noFill/>
                    </a:lnBlToTr>
                    <a:solidFill>
                      <a:srgbClr val="FF8000">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5400" b="1" i="0" u="none" strike="noStrike" cap="none" normalizeH="0" baseline="0">
                          <a:ln>
                            <a:noFill/>
                          </a:ln>
                          <a:solidFill>
                            <a:schemeClr val="tx1"/>
                          </a:solidFill>
                          <a:effectLst/>
                          <a:latin typeface="Arial" charset="0"/>
                          <a:ea typeface="ＭＳ Ｐゴシック" charset="0"/>
                          <a:cs typeface="ＭＳ Ｐゴシック" charset="0"/>
                        </a:rPr>
                        <a:t>Length</a:t>
                      </a:r>
                    </a:p>
                  </a:txBody>
                  <a:tcPr marL="137160" marR="137160" marT="68580" marB="68580" horzOverflow="overflow">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lnTlToBr>
                      <a:noFill/>
                    </a:lnTlToBr>
                    <a:lnBlToTr>
                      <a:noFill/>
                    </a:lnBlToTr>
                    <a:solidFill>
                      <a:srgbClr val="FF8000">
                        <a:alpha val="50000"/>
                      </a:srgbClr>
                    </a:solidFill>
                  </a:tcPr>
                </a:tc>
                <a:extLst>
                  <a:ext uri="{0D108BD9-81ED-4DB2-BD59-A6C34878D82A}">
                    <a16:rowId xmlns:a16="http://schemas.microsoft.com/office/drawing/2014/main" val="10000"/>
                  </a:ext>
                </a:extLst>
              </a:tr>
              <a:tr h="1524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4800" b="0" i="0" u="none" strike="noStrike" cap="none" normalizeH="0" baseline="0">
                          <a:ln>
                            <a:noFill/>
                          </a:ln>
                          <a:solidFill>
                            <a:schemeClr val="tx1"/>
                          </a:solidFill>
                          <a:effectLst/>
                          <a:latin typeface="Arial" charset="0"/>
                          <a:ea typeface="ＭＳ Ｐゴシック" charset="0"/>
                          <a:cs typeface="ＭＳ Ｐゴシック" charset="0"/>
                        </a:rPr>
                        <a:t>cell</a:t>
                      </a:r>
                    </a:p>
                  </a:txBody>
                  <a:tcPr marL="137160" marR="137160" marT="68580" marB="68580" horzOverflow="overflow">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lnTlToBr>
                      <a:noFill/>
                    </a:lnTlToBr>
                    <a:lnBlToTr>
                      <a:noFill/>
                    </a:lnBlToTr>
                    <a:solidFill>
                      <a:schemeClr val="bg1">
                        <a:alpha val="50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4800" b="0" i="0" u="none" strike="noStrike" cap="none" normalizeH="0" baseline="0">
                          <a:ln>
                            <a:noFill/>
                          </a:ln>
                          <a:solidFill>
                            <a:schemeClr val="tx1"/>
                          </a:solidFill>
                          <a:effectLst/>
                          <a:latin typeface="Arial" charset="0"/>
                          <a:ea typeface="ＭＳ Ｐゴシック" charset="0"/>
                          <a:cs typeface="ＭＳ Ｐゴシック" charset="0"/>
                        </a:rPr>
                        <a:t>3rd</a:t>
                      </a:r>
                    </a:p>
                  </a:txBody>
                  <a:tcPr marL="137160" marR="137160" marT="68580" marB="68580" horzOverflow="overflow">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lnTlToBr>
                      <a:noFill/>
                    </a:lnTlToBr>
                    <a:lnBlToTr>
                      <a:noFill/>
                    </a:lnBlToTr>
                    <a:solidFill>
                      <a:schemeClr val="bg1">
                        <a:alpha val="50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4800" b="0" i="0" u="none" strike="noStrike" cap="none" normalizeH="0" baseline="0">
                          <a:ln>
                            <a:noFill/>
                          </a:ln>
                          <a:solidFill>
                            <a:schemeClr val="tx1"/>
                          </a:solidFill>
                          <a:effectLst/>
                          <a:latin typeface="Arial" charset="0"/>
                          <a:ea typeface="ＭＳ Ｐゴシック" charset="0"/>
                          <a:cs typeface="ＭＳ Ｐゴシック" charset="0"/>
                        </a:rPr>
                        <a:t>&gt; 6</a:t>
                      </a:r>
                    </a:p>
                  </a:txBody>
                  <a:tcPr marL="137160" marR="137160" marT="68580" marB="68580" horzOverflow="overflow">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lnTlToBr>
                      <a:noFill/>
                    </a:lnTlToBr>
                    <a:lnBlToTr>
                      <a:noFill/>
                    </a:lnBlToTr>
                    <a:solidFill>
                      <a:schemeClr val="bg1">
                        <a:alpha val="50000"/>
                      </a:schemeClr>
                    </a:solidFill>
                  </a:tcPr>
                </a:tc>
                <a:extLst>
                  <a:ext uri="{0D108BD9-81ED-4DB2-BD59-A6C34878D82A}">
                    <a16:rowId xmlns:a16="http://schemas.microsoft.com/office/drawing/2014/main" val="10001"/>
                  </a:ext>
                </a:extLst>
              </a:tr>
              <a:tr h="1524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4800" b="0" i="0" u="none" strike="noStrike" cap="none" normalizeH="0" baseline="0">
                          <a:ln>
                            <a:noFill/>
                          </a:ln>
                          <a:solidFill>
                            <a:schemeClr val="tx1"/>
                          </a:solidFill>
                          <a:effectLst/>
                          <a:latin typeface="Arial" charset="0"/>
                          <a:ea typeface="ＭＳ Ｐゴシック" charset="0"/>
                          <a:cs typeface="ＭＳ Ｐゴシック" charset="0"/>
                        </a:rPr>
                        <a:t>Because</a:t>
                      </a:r>
                    </a:p>
                  </a:txBody>
                  <a:tcPr marL="137160" marR="137160" marT="68580" marB="68580" horzOverflow="overflow">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lnTlToBr>
                      <a:noFill/>
                    </a:lnTlToBr>
                    <a:lnBlToTr>
                      <a:noFill/>
                    </a:lnBlToTr>
                    <a:solidFill>
                      <a:schemeClr val="bg1">
                        <a:alpha val="50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4800" b="0" i="0" u="none" strike="noStrike" cap="none" normalizeH="0" baseline="0">
                          <a:ln>
                            <a:noFill/>
                          </a:ln>
                          <a:solidFill>
                            <a:schemeClr val="tx1"/>
                          </a:solidFill>
                          <a:effectLst/>
                          <a:latin typeface="Arial" charset="0"/>
                          <a:ea typeface="ＭＳ Ｐゴシック" charset="0"/>
                          <a:cs typeface="ＭＳ Ｐゴシック" charset="0"/>
                        </a:rPr>
                        <a:t>1st</a:t>
                      </a:r>
                    </a:p>
                  </a:txBody>
                  <a:tcPr marL="137160" marR="137160" marT="68580" marB="68580" horzOverflow="overflow">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lnTlToBr>
                      <a:noFill/>
                    </a:lnTlToBr>
                    <a:lnBlToTr>
                      <a:noFill/>
                    </a:lnBlToTr>
                    <a:solidFill>
                      <a:schemeClr val="bg1">
                        <a:alpha val="50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4800" b="0" i="0" u="none" strike="noStrike" cap="none" normalizeH="0" baseline="0">
                          <a:ln>
                            <a:noFill/>
                          </a:ln>
                          <a:solidFill>
                            <a:schemeClr val="tx1"/>
                          </a:solidFill>
                          <a:effectLst/>
                          <a:latin typeface="Arial" charset="0"/>
                          <a:ea typeface="ＭＳ Ｐゴシック" charset="0"/>
                          <a:cs typeface="ＭＳ Ｐゴシック" charset="0"/>
                        </a:rPr>
                        <a:t>&lt; 10</a:t>
                      </a:r>
                    </a:p>
                  </a:txBody>
                  <a:tcPr marL="137160" marR="137160" marT="68580" marB="68580" horzOverflow="overflow">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lnTlToBr>
                      <a:noFill/>
                    </a:lnTlToBr>
                    <a:lnBlToTr>
                      <a:noFill/>
                    </a:lnBlToTr>
                    <a:solidFill>
                      <a:schemeClr val="bg1">
                        <a:alpha val="50000"/>
                      </a:schemeClr>
                    </a:solidFill>
                  </a:tcPr>
                </a:tc>
                <a:extLst>
                  <a:ext uri="{0D108BD9-81ED-4DB2-BD59-A6C34878D82A}">
                    <a16:rowId xmlns:a16="http://schemas.microsoft.com/office/drawing/2014/main" val="10002"/>
                  </a:ext>
                </a:extLst>
              </a:tr>
              <a:tr h="1524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4800" b="0" i="0" u="none" strike="noStrike" cap="none" normalizeH="0" baseline="0">
                          <a:ln>
                            <a:noFill/>
                          </a:ln>
                          <a:solidFill>
                            <a:schemeClr val="tx1"/>
                          </a:solidFill>
                          <a:effectLst/>
                          <a:latin typeface="Arial" charset="0"/>
                          <a:ea typeface="ＭＳ Ｐゴシック" charset="0"/>
                          <a:cs typeface="ＭＳ Ｐゴシック" charset="0"/>
                        </a:rPr>
                        <a:t>Constitution</a:t>
                      </a:r>
                    </a:p>
                  </a:txBody>
                  <a:tcPr marL="137160" marR="137160" marT="68580" marB="68580" horzOverflow="overflow">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lnTlToBr>
                      <a:noFill/>
                    </a:lnTlToBr>
                    <a:lnBlToTr>
                      <a:noFill/>
                    </a:lnBlToTr>
                    <a:solidFill>
                      <a:schemeClr val="bg1">
                        <a:alpha val="50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4800" b="0" i="0" u="none" strike="noStrike" cap="none" normalizeH="0" baseline="0">
                          <a:ln>
                            <a:noFill/>
                          </a:ln>
                          <a:solidFill>
                            <a:schemeClr val="tx1"/>
                          </a:solidFill>
                          <a:effectLst/>
                          <a:latin typeface="Arial" charset="0"/>
                          <a:ea typeface="ＭＳ Ｐゴシック" charset="0"/>
                          <a:cs typeface="ＭＳ Ｐゴシック" charset="0"/>
                        </a:rPr>
                        <a:t>last</a:t>
                      </a:r>
                    </a:p>
                  </a:txBody>
                  <a:tcPr marL="137160" marR="137160" marT="68580" marB="68580" horzOverflow="overflow">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lnTlToBr>
                      <a:noFill/>
                    </a:lnTlToBr>
                    <a:lnBlToTr>
                      <a:noFill/>
                    </a:lnBlToTr>
                    <a:solidFill>
                      <a:schemeClr val="bg1">
                        <a:alpha val="50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4800" b="0" i="0" u="none" strike="noStrike" cap="none" normalizeH="0" baseline="0">
                          <a:ln>
                            <a:noFill/>
                          </a:ln>
                          <a:solidFill>
                            <a:schemeClr val="tx1"/>
                          </a:solidFill>
                          <a:effectLst/>
                          <a:latin typeface="Arial" charset="0"/>
                          <a:ea typeface="ＭＳ Ｐゴシック" charset="0"/>
                          <a:cs typeface="ＭＳ Ｐゴシック" charset="0"/>
                        </a:rPr>
                        <a:t>= 10</a:t>
                      </a:r>
                    </a:p>
                  </a:txBody>
                  <a:tcPr marL="137160" marR="137160" marT="68580" marB="68580" horzOverflow="overflow">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lnTlToBr>
                      <a:noFill/>
                    </a:lnTlToBr>
                    <a:lnBlToTr>
                      <a:noFill/>
                    </a:lnBlToTr>
                    <a:solidFill>
                      <a:schemeClr val="bg1">
                        <a:alpha val="50000"/>
                      </a:schemeClr>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47924432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AAD8A5"/>
        </a:solidFill>
        <a:effectLst/>
      </p:bgPr>
    </p:bg>
    <p:spTree>
      <p:nvGrpSpPr>
        <p:cNvPr id="1" name=""/>
        <p:cNvGrpSpPr/>
        <p:nvPr/>
      </p:nvGrpSpPr>
      <p:grpSpPr>
        <a:xfrm>
          <a:off x="0" y="0"/>
          <a:ext cx="0" cy="0"/>
          <a:chOff x="0" y="0"/>
          <a:chExt cx="0" cy="0"/>
        </a:xfrm>
      </p:grpSpPr>
      <p:sp>
        <p:nvSpPr>
          <p:cNvPr id="3" name="Frame 2">
            <a:extLst>
              <a:ext uri="{FF2B5EF4-FFF2-40B4-BE49-F238E27FC236}">
                <a16:creationId xmlns:a16="http://schemas.microsoft.com/office/drawing/2014/main" id="{686C54C3-81A6-2B7D-1EC7-4BE54D689BA5}"/>
              </a:ext>
            </a:extLst>
          </p:cNvPr>
          <p:cNvSpPr/>
          <p:nvPr/>
        </p:nvSpPr>
        <p:spPr>
          <a:xfrm>
            <a:off x="0" y="0"/>
            <a:ext cx="18288000" cy="10287000"/>
          </a:xfrm>
          <a:prstGeom prst="frame">
            <a:avLst>
              <a:gd name="adj1" fmla="val 4979"/>
            </a:avLst>
          </a:prstGeom>
          <a:solidFill>
            <a:srgbClr val="AAD8A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27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2" name="Picture 1" descr="A diagram of a power cord&#10;&#10;Description automatically generated">
            <a:extLst>
              <a:ext uri="{FF2B5EF4-FFF2-40B4-BE49-F238E27FC236}">
                <a16:creationId xmlns:a16="http://schemas.microsoft.com/office/drawing/2014/main" id="{D6992561-984B-2F49-286C-6F01146ABCEE}"/>
              </a:ext>
            </a:extLst>
          </p:cNvPr>
          <p:cNvPicPr>
            <a:picLocks noChangeAspect="1"/>
          </p:cNvPicPr>
          <p:nvPr/>
        </p:nvPicPr>
        <p:blipFill>
          <a:blip r:embed="rId3"/>
          <a:stretch>
            <a:fillRect/>
          </a:stretch>
        </p:blipFill>
        <p:spPr>
          <a:xfrm>
            <a:off x="1093196" y="720777"/>
            <a:ext cx="8758725" cy="8845446"/>
          </a:xfrm>
          <a:prstGeom prst="rect">
            <a:avLst/>
          </a:prstGeom>
        </p:spPr>
      </p:pic>
      <p:sp>
        <p:nvSpPr>
          <p:cNvPr id="4" name="Right Arrow 3">
            <a:extLst>
              <a:ext uri="{FF2B5EF4-FFF2-40B4-BE49-F238E27FC236}">
                <a16:creationId xmlns:a16="http://schemas.microsoft.com/office/drawing/2014/main" id="{2F63D2CC-E61E-B456-D496-6372AC3B413D}"/>
              </a:ext>
            </a:extLst>
          </p:cNvPr>
          <p:cNvSpPr/>
          <p:nvPr/>
        </p:nvSpPr>
        <p:spPr>
          <a:xfrm rot="10800000">
            <a:off x="9144000" y="3373693"/>
            <a:ext cx="7344698" cy="3539613"/>
          </a:xfrm>
          <a:custGeom>
            <a:avLst/>
            <a:gdLst>
              <a:gd name="connsiteX0" fmla="*/ 0 w 7344698"/>
              <a:gd name="connsiteY0" fmla="*/ 884903 h 3539613"/>
              <a:gd name="connsiteX1" fmla="*/ 5574892 w 7344698"/>
              <a:gd name="connsiteY1" fmla="*/ 884903 h 3539613"/>
              <a:gd name="connsiteX2" fmla="*/ 5574892 w 7344698"/>
              <a:gd name="connsiteY2" fmla="*/ 0 h 3539613"/>
              <a:gd name="connsiteX3" fmla="*/ 7344698 w 7344698"/>
              <a:gd name="connsiteY3" fmla="*/ 1769807 h 3539613"/>
              <a:gd name="connsiteX4" fmla="*/ 5574892 w 7344698"/>
              <a:gd name="connsiteY4" fmla="*/ 3539613 h 3539613"/>
              <a:gd name="connsiteX5" fmla="*/ 5574892 w 7344698"/>
              <a:gd name="connsiteY5" fmla="*/ 2654710 h 3539613"/>
              <a:gd name="connsiteX6" fmla="*/ 0 w 7344698"/>
              <a:gd name="connsiteY6" fmla="*/ 2654710 h 3539613"/>
              <a:gd name="connsiteX7" fmla="*/ 0 w 7344698"/>
              <a:gd name="connsiteY7" fmla="*/ 884903 h 3539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44698" h="3539613" fill="none" extrusionOk="0">
                <a:moveTo>
                  <a:pt x="0" y="884903"/>
                </a:moveTo>
                <a:cubicBezTo>
                  <a:pt x="1021274" y="846322"/>
                  <a:pt x="2983179" y="948244"/>
                  <a:pt x="5574892" y="884903"/>
                </a:cubicBezTo>
                <a:cubicBezTo>
                  <a:pt x="5591379" y="567886"/>
                  <a:pt x="5621343" y="266672"/>
                  <a:pt x="5574892" y="0"/>
                </a:cubicBezTo>
                <a:cubicBezTo>
                  <a:pt x="5717516" y="327821"/>
                  <a:pt x="6877802" y="1364534"/>
                  <a:pt x="7344698" y="1769807"/>
                </a:cubicBezTo>
                <a:cubicBezTo>
                  <a:pt x="6887761" y="2341270"/>
                  <a:pt x="5966069" y="3250620"/>
                  <a:pt x="5574892" y="3539613"/>
                </a:cubicBezTo>
                <a:cubicBezTo>
                  <a:pt x="5578021" y="3341251"/>
                  <a:pt x="5650209" y="2753709"/>
                  <a:pt x="5574892" y="2654710"/>
                </a:cubicBezTo>
                <a:cubicBezTo>
                  <a:pt x="2946953" y="2744825"/>
                  <a:pt x="2126321" y="2778151"/>
                  <a:pt x="0" y="2654710"/>
                </a:cubicBezTo>
                <a:cubicBezTo>
                  <a:pt x="116652" y="2042815"/>
                  <a:pt x="-128069" y="1065118"/>
                  <a:pt x="0" y="884903"/>
                </a:cubicBezTo>
                <a:close/>
              </a:path>
              <a:path w="7344698" h="3539613" stroke="0" extrusionOk="0">
                <a:moveTo>
                  <a:pt x="0" y="884903"/>
                </a:moveTo>
                <a:cubicBezTo>
                  <a:pt x="1961550" y="1003548"/>
                  <a:pt x="3194612" y="1000915"/>
                  <a:pt x="5574892" y="884903"/>
                </a:cubicBezTo>
                <a:cubicBezTo>
                  <a:pt x="5628877" y="674121"/>
                  <a:pt x="5609640" y="105121"/>
                  <a:pt x="5574892" y="0"/>
                </a:cubicBezTo>
                <a:cubicBezTo>
                  <a:pt x="5982548" y="217303"/>
                  <a:pt x="6380242" y="1027659"/>
                  <a:pt x="7344698" y="1769807"/>
                </a:cubicBezTo>
                <a:cubicBezTo>
                  <a:pt x="7162542" y="1980512"/>
                  <a:pt x="6101854" y="3228291"/>
                  <a:pt x="5574892" y="3539613"/>
                </a:cubicBezTo>
                <a:cubicBezTo>
                  <a:pt x="5614712" y="3349121"/>
                  <a:pt x="5596639" y="2865530"/>
                  <a:pt x="5574892" y="2654710"/>
                </a:cubicBezTo>
                <a:cubicBezTo>
                  <a:pt x="4300621" y="2742349"/>
                  <a:pt x="1832126" y="2582031"/>
                  <a:pt x="0" y="2654710"/>
                </a:cubicBezTo>
                <a:cubicBezTo>
                  <a:pt x="-153187" y="1921132"/>
                  <a:pt x="30304" y="1253498"/>
                  <a:pt x="0" y="884903"/>
                </a:cubicBezTo>
                <a:close/>
              </a:path>
            </a:pathLst>
          </a:custGeom>
          <a:solidFill>
            <a:schemeClr val="bg1"/>
          </a:solidFill>
          <a:ln w="66675">
            <a:solidFill>
              <a:schemeClr val="tx1"/>
            </a:solidFill>
            <a:extLst>
              <a:ext uri="{C807C97D-BFC1-408E-A445-0C87EB9F89A2}">
                <ask:lineSketchStyleProps xmlns:ask="http://schemas.microsoft.com/office/drawing/2018/sketchyshapes" xmlns="" sd="1219033472">
                  <a:prstGeom prst="rightArrow">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27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6595653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ame 2">
            <a:extLst>
              <a:ext uri="{FF2B5EF4-FFF2-40B4-BE49-F238E27FC236}">
                <a16:creationId xmlns:a16="http://schemas.microsoft.com/office/drawing/2014/main" id="{686C54C3-81A6-2B7D-1EC7-4BE54D689BA5}"/>
              </a:ext>
            </a:extLst>
          </p:cNvPr>
          <p:cNvSpPr/>
          <p:nvPr/>
        </p:nvSpPr>
        <p:spPr>
          <a:xfrm>
            <a:off x="0" y="0"/>
            <a:ext cx="18288000" cy="10287000"/>
          </a:xfrm>
          <a:prstGeom prst="frame">
            <a:avLst>
              <a:gd name="adj1" fmla="val 4979"/>
            </a:avLst>
          </a:prstGeom>
          <a:solidFill>
            <a:srgbClr val="AAD8A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2700">
              <a:solidFill>
                <a:prstClr val="black"/>
              </a:solidFill>
              <a:latin typeface="Calibri" panose="020F0502020204030204"/>
            </a:endParaRPr>
          </a:p>
        </p:txBody>
      </p:sp>
      <p:sp>
        <p:nvSpPr>
          <p:cNvPr id="5" name="TextBox 4">
            <a:extLst>
              <a:ext uri="{FF2B5EF4-FFF2-40B4-BE49-F238E27FC236}">
                <a16:creationId xmlns:a16="http://schemas.microsoft.com/office/drawing/2014/main" id="{A92655F3-F3BB-1298-E111-93457C09071F}"/>
              </a:ext>
            </a:extLst>
          </p:cNvPr>
          <p:cNvSpPr txBox="1"/>
          <p:nvPr/>
        </p:nvSpPr>
        <p:spPr>
          <a:xfrm>
            <a:off x="1132367" y="823470"/>
            <a:ext cx="9154632" cy="1015663"/>
          </a:xfrm>
          <a:prstGeom prst="rect">
            <a:avLst/>
          </a:prstGeom>
          <a:noFill/>
        </p:spPr>
        <p:txBody>
          <a:bodyPr wrap="square">
            <a:spAutoFit/>
          </a:bodyPr>
          <a:lstStyle/>
          <a:p>
            <a:pPr defTabSz="685800">
              <a:defRPr/>
            </a:pPr>
            <a:r>
              <a:rPr lang="en-US" sz="6000" b="1" dirty="0">
                <a:solidFill>
                  <a:prstClr val="black"/>
                </a:solidFill>
                <a:latin typeface="Aptos Display" panose="020B0004020202020204" pitchFamily="34" charset="0"/>
              </a:rPr>
              <a:t>Why Sentence Analysis?</a:t>
            </a:r>
          </a:p>
        </p:txBody>
      </p:sp>
      <p:sp>
        <p:nvSpPr>
          <p:cNvPr id="7" name="TextBox 6">
            <a:extLst>
              <a:ext uri="{FF2B5EF4-FFF2-40B4-BE49-F238E27FC236}">
                <a16:creationId xmlns:a16="http://schemas.microsoft.com/office/drawing/2014/main" id="{9F291F83-A25B-D73C-539C-79D5E358EA28}"/>
              </a:ext>
            </a:extLst>
          </p:cNvPr>
          <p:cNvSpPr txBox="1"/>
          <p:nvPr/>
        </p:nvSpPr>
        <p:spPr>
          <a:xfrm>
            <a:off x="1132368" y="2108584"/>
            <a:ext cx="12901686" cy="7201972"/>
          </a:xfrm>
          <a:prstGeom prst="rect">
            <a:avLst/>
          </a:prstGeom>
          <a:noFill/>
        </p:spPr>
        <p:txBody>
          <a:bodyPr wrap="square">
            <a:spAutoFit/>
          </a:bodyPr>
          <a:lstStyle/>
          <a:p>
            <a:pPr defTabSz="685800">
              <a:defRPr/>
            </a:pPr>
            <a:r>
              <a:rPr lang="en-US" sz="4200" b="1" dirty="0">
                <a:solidFill>
                  <a:prstClr val="black"/>
                </a:solidFill>
                <a:latin typeface="Aptos Display" panose="020B0004020202020204" pitchFamily="34" charset="0"/>
              </a:rPr>
              <a:t>Improves comprehension:</a:t>
            </a:r>
            <a:r>
              <a:rPr lang="en-US" sz="4200" dirty="0">
                <a:solidFill>
                  <a:prstClr val="black"/>
                </a:solidFill>
                <a:latin typeface="Aptos Display" panose="020B0004020202020204" pitchFamily="34" charset="0"/>
              </a:rPr>
              <a:t> Research indicates that analyzing sentence structures enhances understanding of complex texts.</a:t>
            </a:r>
          </a:p>
          <a:p>
            <a:pPr defTabSz="685800">
              <a:defRPr/>
            </a:pPr>
            <a:endParaRPr lang="en-US" sz="4200" dirty="0">
              <a:solidFill>
                <a:prstClr val="black"/>
              </a:solidFill>
              <a:latin typeface="Aptos Display" panose="020B0004020202020204" pitchFamily="34" charset="0"/>
            </a:endParaRPr>
          </a:p>
          <a:p>
            <a:pPr defTabSz="685800">
              <a:defRPr/>
            </a:pPr>
            <a:r>
              <a:rPr lang="en-US" sz="4200" b="1" dirty="0">
                <a:solidFill>
                  <a:prstClr val="black"/>
                </a:solidFill>
                <a:latin typeface="Aptos Display" panose="020B0004020202020204" pitchFamily="34" charset="0"/>
              </a:rPr>
              <a:t>Supports struggling readers:</a:t>
            </a:r>
            <a:r>
              <a:rPr lang="en-US" sz="4200" dirty="0">
                <a:solidFill>
                  <a:prstClr val="black"/>
                </a:solidFill>
                <a:latin typeface="Aptos Display" panose="020B0004020202020204" pitchFamily="34" charset="0"/>
              </a:rPr>
              <a:t> Sentence-level interventions are particularly effective for students with uneven reading profiles (Lovett et al., 2022).</a:t>
            </a:r>
          </a:p>
          <a:p>
            <a:pPr defTabSz="685800">
              <a:defRPr/>
            </a:pPr>
            <a:endParaRPr lang="en-US" sz="4200" dirty="0">
              <a:solidFill>
                <a:prstClr val="black"/>
              </a:solidFill>
              <a:latin typeface="Aptos Display" panose="020B0004020202020204" pitchFamily="34" charset="0"/>
            </a:endParaRPr>
          </a:p>
          <a:p>
            <a:pPr defTabSz="685800">
              <a:defRPr/>
            </a:pPr>
            <a:r>
              <a:rPr lang="en-US" sz="4200" b="1" dirty="0">
                <a:solidFill>
                  <a:prstClr val="black"/>
                </a:solidFill>
                <a:latin typeface="Aptos Display" panose="020B0004020202020204" pitchFamily="34" charset="0"/>
              </a:rPr>
              <a:t>Bridges the gap between word recognition and text comprehension:</a:t>
            </a:r>
            <a:r>
              <a:rPr lang="en-US" sz="4200" dirty="0">
                <a:solidFill>
                  <a:prstClr val="black"/>
                </a:solidFill>
                <a:latin typeface="Aptos Display" panose="020B0004020202020204" pitchFamily="34" charset="0"/>
              </a:rPr>
              <a:t> Sentence analysis connects smaller units of meaning (words) to larger ideas in texts.  </a:t>
            </a:r>
          </a:p>
        </p:txBody>
      </p:sp>
      <p:pic>
        <p:nvPicPr>
          <p:cNvPr id="8" name="Picture 7">
            <a:extLst>
              <a:ext uri="{FF2B5EF4-FFF2-40B4-BE49-F238E27FC236}">
                <a16:creationId xmlns:a16="http://schemas.microsoft.com/office/drawing/2014/main" id="{58D23C25-97B2-D28E-1306-9DF7221D96C8}"/>
              </a:ext>
            </a:extLst>
          </p:cNvPr>
          <p:cNvPicPr>
            <a:picLocks noChangeAspect="1"/>
          </p:cNvPicPr>
          <p:nvPr/>
        </p:nvPicPr>
        <p:blipFill>
          <a:blip r:embed="rId3"/>
          <a:stretch>
            <a:fillRect/>
          </a:stretch>
        </p:blipFill>
        <p:spPr>
          <a:xfrm>
            <a:off x="12057322" y="6737053"/>
            <a:ext cx="5406656" cy="3182642"/>
          </a:xfrm>
          <a:prstGeom prst="rect">
            <a:avLst/>
          </a:prstGeom>
        </p:spPr>
      </p:pic>
    </p:spTree>
    <p:extLst>
      <p:ext uri="{BB962C8B-B14F-4D97-AF65-F5344CB8AC3E}">
        <p14:creationId xmlns:p14="http://schemas.microsoft.com/office/powerpoint/2010/main" val="146300693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p:cNvGrpSpPr/>
        <p:nvPr/>
      </p:nvGrpSpPr>
      <p:grpSpPr>
        <a:xfrm>
          <a:off x="0" y="0"/>
          <a:ext cx="0" cy="0"/>
          <a:chOff x="0" y="0"/>
          <a:chExt cx="0" cy="0"/>
        </a:xfrm>
      </p:grpSpPr>
      <p:pic>
        <p:nvPicPr>
          <p:cNvPr id="5" name="Picture 4" descr="1327549681_love-note.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395416" y="2708521"/>
            <a:ext cx="13716000" cy="508298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descr="texting_20140528.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415216" y="6182360"/>
            <a:ext cx="7696200" cy="410464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Picture 7" descr="Kozzi-teenage-boy-reading-text-message-316x410.jp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0" y="2465114"/>
            <a:ext cx="6019800" cy="7772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TextBox 3"/>
          <p:cNvSpPr txBox="1"/>
          <p:nvPr/>
        </p:nvSpPr>
        <p:spPr>
          <a:xfrm>
            <a:off x="2879797" y="49487"/>
            <a:ext cx="8832671" cy="2400657"/>
          </a:xfrm>
          <a:prstGeom prst="rect">
            <a:avLst/>
          </a:prstGeom>
          <a:noFill/>
        </p:spPr>
        <p:txBody>
          <a:bodyPr wrap="square" rtlCol="0">
            <a:spAutoFit/>
          </a:bodyPr>
          <a:lstStyle/>
          <a:p>
            <a:pPr algn="ctr" defTabSz="685800">
              <a:defRPr/>
            </a:pPr>
            <a:r>
              <a:rPr lang="en-US" sz="5400" dirty="0">
                <a:solidFill>
                  <a:prstClr val="black"/>
                </a:solidFill>
                <a:latin typeface="Calibri"/>
                <a:ea typeface="ヒラギノ角ゴ ProN W3" charset="0"/>
                <a:cs typeface="ヒラギノ角ゴ ProN W3" charset="0"/>
              </a:rPr>
              <a:t>Syntax matters.</a:t>
            </a:r>
          </a:p>
          <a:p>
            <a:pPr algn="ctr" defTabSz="685800">
              <a:defRPr/>
            </a:pPr>
            <a:r>
              <a:rPr lang="en-US" sz="4800" i="1" dirty="0">
                <a:solidFill>
                  <a:prstClr val="black"/>
                </a:solidFill>
                <a:latin typeface="Calibri"/>
                <a:ea typeface="ヒラギノ角ゴ ProN W3" charset="0"/>
                <a:cs typeface="ヒラギノ角ゴ ProN W3" charset="0"/>
              </a:rPr>
              <a:t>Insert the word “only” anywhere in the following sentence:</a:t>
            </a:r>
            <a:endParaRPr lang="en-US" sz="3600" i="1" dirty="0">
              <a:solidFill>
                <a:prstClr val="black"/>
              </a:solidFill>
              <a:latin typeface="Calibri"/>
              <a:ea typeface="ヒラギノ角ゴ ProN W3" charset="0"/>
              <a:cs typeface="ヒラギノ角ゴ ProN W3" charset="0"/>
            </a:endParaRPr>
          </a:p>
        </p:txBody>
      </p:sp>
      <p:sp>
        <p:nvSpPr>
          <p:cNvPr id="2" name="TextBox 1"/>
          <p:cNvSpPr txBox="1"/>
          <p:nvPr/>
        </p:nvSpPr>
        <p:spPr>
          <a:xfrm>
            <a:off x="5553375" y="4572002"/>
            <a:ext cx="10225876" cy="923330"/>
          </a:xfrm>
          <a:prstGeom prst="rect">
            <a:avLst/>
          </a:prstGeom>
          <a:solidFill>
            <a:schemeClr val="bg2">
              <a:lumMod val="90000"/>
            </a:schemeClr>
          </a:solidFill>
          <a:ln w="38100" cmpd="sng">
            <a:solidFill>
              <a:schemeClr val="tx1"/>
            </a:solidFill>
          </a:ln>
        </p:spPr>
        <p:txBody>
          <a:bodyPr wrap="none" rtlCol="0">
            <a:spAutoFit/>
          </a:bodyPr>
          <a:lstStyle/>
          <a:p>
            <a:pPr algn="ctr" defTabSz="1371600" fontAlgn="base">
              <a:spcBef>
                <a:spcPct val="0"/>
              </a:spcBef>
              <a:spcAft>
                <a:spcPct val="0"/>
              </a:spcAft>
              <a:defRPr/>
            </a:pPr>
            <a:r>
              <a:rPr lang="en-US" sz="5400" dirty="0">
                <a:solidFill>
                  <a:srgbClr val="000000"/>
                </a:solidFill>
                <a:latin typeface="Arial" charset="0"/>
                <a:ea typeface="ヒラギノ角ゴ ProN W3" charset="0"/>
                <a:cs typeface="ヒラギノ角ゴ ProN W3" charset="0"/>
              </a:rPr>
              <a:t>She told him that she loved him. </a:t>
            </a:r>
          </a:p>
        </p:txBody>
      </p:sp>
      <p:pic>
        <p:nvPicPr>
          <p:cNvPr id="3" name="Picture 2" descr="o-BLACK-TEEN-GIRL-WRITING-facebook1.jp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3539416" y="76202"/>
            <a:ext cx="4572000" cy="2514600"/>
          </a:xfrm>
          <a:prstGeom prst="rect">
            <a:avLst/>
          </a:prstGeom>
          <a:ln w="38100" cmpd="sng">
            <a:solidFill>
              <a:schemeClr val="tx1"/>
            </a:solidFill>
          </a:ln>
        </p:spPr>
      </p:pic>
    </p:spTree>
    <p:extLst>
      <p:ext uri="{BB962C8B-B14F-4D97-AF65-F5344CB8AC3E}">
        <p14:creationId xmlns:p14="http://schemas.microsoft.com/office/powerpoint/2010/main" val="123766875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p:cNvGrpSpPr/>
        <p:nvPr/>
      </p:nvGrpSpPr>
      <p:grpSpPr>
        <a:xfrm>
          <a:off x="0" y="0"/>
          <a:ext cx="0" cy="0"/>
          <a:chOff x="0" y="0"/>
          <a:chExt cx="0" cy="0"/>
        </a:xfrm>
      </p:grpSpPr>
      <p:pic>
        <p:nvPicPr>
          <p:cNvPr id="5" name="Picture 4" descr="1327549681_love-note.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572000" y="2689412"/>
            <a:ext cx="13716000" cy="508298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descr="texting_20140528.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591800" y="6182360"/>
            <a:ext cx="7696200" cy="410464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Picture 7" descr="Kozzi-teenage-boy-reading-text-message-316x410.jp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1877" y="2436074"/>
            <a:ext cx="6019800" cy="7772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TextBox 3"/>
          <p:cNvSpPr txBox="1"/>
          <p:nvPr/>
        </p:nvSpPr>
        <p:spPr>
          <a:xfrm>
            <a:off x="2879797" y="49487"/>
            <a:ext cx="8832671" cy="2400657"/>
          </a:xfrm>
          <a:prstGeom prst="rect">
            <a:avLst/>
          </a:prstGeom>
          <a:noFill/>
        </p:spPr>
        <p:txBody>
          <a:bodyPr wrap="square" rtlCol="0">
            <a:spAutoFit/>
          </a:bodyPr>
          <a:lstStyle/>
          <a:p>
            <a:pPr algn="ctr" defTabSz="685800">
              <a:defRPr/>
            </a:pPr>
            <a:r>
              <a:rPr lang="en-US" sz="5400" dirty="0">
                <a:solidFill>
                  <a:prstClr val="black"/>
                </a:solidFill>
                <a:latin typeface="Calibri"/>
                <a:ea typeface="ヒラギノ角ゴ ProN W3" charset="0"/>
                <a:cs typeface="ヒラギノ角ゴ ProN W3" charset="0"/>
              </a:rPr>
              <a:t>Syntax matters.</a:t>
            </a:r>
          </a:p>
          <a:p>
            <a:pPr algn="ctr" defTabSz="685800">
              <a:defRPr/>
            </a:pPr>
            <a:r>
              <a:rPr lang="en-US" sz="4800" i="1" dirty="0">
                <a:solidFill>
                  <a:prstClr val="black"/>
                </a:solidFill>
                <a:latin typeface="Calibri"/>
                <a:ea typeface="ヒラギノ角ゴ ProN W3" charset="0"/>
                <a:cs typeface="ヒラギノ角ゴ ProN W3" charset="0"/>
              </a:rPr>
              <a:t>Insert the word “only” anywhere in the following sentence:</a:t>
            </a:r>
            <a:endParaRPr lang="en-US" sz="3600" i="1" dirty="0">
              <a:solidFill>
                <a:prstClr val="black"/>
              </a:solidFill>
              <a:latin typeface="Calibri"/>
              <a:ea typeface="ヒラギノ角ゴ ProN W3" charset="0"/>
              <a:cs typeface="ヒラギノ角ゴ ProN W3" charset="0"/>
            </a:endParaRPr>
          </a:p>
        </p:txBody>
      </p:sp>
      <p:sp>
        <p:nvSpPr>
          <p:cNvPr id="2" name="TextBox 1"/>
          <p:cNvSpPr txBox="1"/>
          <p:nvPr/>
        </p:nvSpPr>
        <p:spPr>
          <a:xfrm>
            <a:off x="3399851" y="3657601"/>
            <a:ext cx="12034064" cy="5078313"/>
          </a:xfrm>
          <a:prstGeom prst="rect">
            <a:avLst/>
          </a:prstGeom>
          <a:solidFill>
            <a:schemeClr val="bg2">
              <a:lumMod val="90000"/>
            </a:schemeClr>
          </a:solidFill>
          <a:ln w="38100" cmpd="sng">
            <a:solidFill>
              <a:schemeClr val="tx1"/>
            </a:solidFill>
          </a:ln>
        </p:spPr>
        <p:txBody>
          <a:bodyPr wrap="none" rtlCol="0">
            <a:spAutoFit/>
          </a:bodyPr>
          <a:lstStyle/>
          <a:p>
            <a:pPr algn="ctr" defTabSz="1371600" fontAlgn="base">
              <a:spcBef>
                <a:spcPct val="0"/>
              </a:spcBef>
              <a:spcAft>
                <a:spcPct val="0"/>
              </a:spcAft>
              <a:defRPr/>
            </a:pPr>
            <a:r>
              <a:rPr lang="en-US" sz="5400" dirty="0">
                <a:solidFill>
                  <a:srgbClr val="000000"/>
                </a:solidFill>
                <a:latin typeface="Arial" charset="0"/>
                <a:ea typeface="ヒラギノ角ゴ ProN W3" charset="0"/>
                <a:cs typeface="ヒラギノ角ゴ ProN W3" charset="0"/>
              </a:rPr>
              <a:t>She </a:t>
            </a:r>
            <a:r>
              <a:rPr lang="en-US" sz="5400" b="1" dirty="0">
                <a:solidFill>
                  <a:srgbClr val="000000"/>
                </a:solidFill>
                <a:latin typeface="Arial" charset="0"/>
                <a:ea typeface="ヒラギノ角ゴ ProN W3" charset="0"/>
                <a:cs typeface="ヒラギノ角ゴ ProN W3" charset="0"/>
              </a:rPr>
              <a:t>only</a:t>
            </a:r>
            <a:r>
              <a:rPr lang="en-US" sz="5400" dirty="0">
                <a:solidFill>
                  <a:srgbClr val="000000"/>
                </a:solidFill>
                <a:latin typeface="Arial" charset="0"/>
                <a:ea typeface="ヒラギノ角ゴ ProN W3" charset="0"/>
                <a:cs typeface="ヒラギノ角ゴ ProN W3" charset="0"/>
              </a:rPr>
              <a:t> told him that she loved him.</a:t>
            </a:r>
          </a:p>
          <a:p>
            <a:pPr algn="ctr" defTabSz="1371600" fontAlgn="base">
              <a:spcBef>
                <a:spcPct val="0"/>
              </a:spcBef>
              <a:spcAft>
                <a:spcPct val="0"/>
              </a:spcAft>
              <a:defRPr/>
            </a:pPr>
            <a:r>
              <a:rPr lang="en-US" sz="5400" dirty="0">
                <a:solidFill>
                  <a:srgbClr val="000000"/>
                </a:solidFill>
                <a:latin typeface="Arial" charset="0"/>
                <a:ea typeface="ヒラギノ角ゴ ProN W3" charset="0"/>
                <a:cs typeface="ヒラギノ角ゴ ProN W3" charset="0"/>
              </a:rPr>
              <a:t>She told </a:t>
            </a:r>
            <a:r>
              <a:rPr lang="en-US" sz="5400" b="1" dirty="0">
                <a:solidFill>
                  <a:srgbClr val="000000"/>
                </a:solidFill>
                <a:latin typeface="Arial" charset="0"/>
                <a:ea typeface="ヒラギノ角ゴ ProN W3" charset="0"/>
                <a:cs typeface="ヒラギノ角ゴ ProN W3" charset="0"/>
              </a:rPr>
              <a:t>only</a:t>
            </a:r>
            <a:r>
              <a:rPr lang="en-US" sz="5400" dirty="0">
                <a:solidFill>
                  <a:srgbClr val="000000"/>
                </a:solidFill>
                <a:latin typeface="Arial" charset="0"/>
                <a:ea typeface="ヒラギノ角ゴ ProN W3" charset="0"/>
                <a:cs typeface="ヒラギノ角ゴ ProN W3" charset="0"/>
              </a:rPr>
              <a:t> him that she loved him.</a:t>
            </a:r>
          </a:p>
          <a:p>
            <a:pPr algn="ctr" defTabSz="1371600" fontAlgn="base">
              <a:spcBef>
                <a:spcPct val="0"/>
              </a:spcBef>
              <a:spcAft>
                <a:spcPct val="0"/>
              </a:spcAft>
              <a:defRPr/>
            </a:pPr>
            <a:r>
              <a:rPr lang="en-US" sz="5400" dirty="0">
                <a:solidFill>
                  <a:srgbClr val="000000"/>
                </a:solidFill>
                <a:latin typeface="Arial" charset="0"/>
                <a:ea typeface="ヒラギノ角ゴ ProN W3" charset="0"/>
                <a:cs typeface="ヒラギノ角ゴ ProN W3" charset="0"/>
              </a:rPr>
              <a:t>She told him </a:t>
            </a:r>
            <a:r>
              <a:rPr lang="en-US" sz="5400" b="1" dirty="0">
                <a:solidFill>
                  <a:srgbClr val="000000"/>
                </a:solidFill>
                <a:latin typeface="Arial" charset="0"/>
                <a:ea typeface="ヒラギノ角ゴ ProN W3" charset="0"/>
                <a:cs typeface="ヒラギノ角ゴ ProN W3" charset="0"/>
              </a:rPr>
              <a:t>only</a:t>
            </a:r>
            <a:r>
              <a:rPr lang="en-US" sz="5400" dirty="0">
                <a:solidFill>
                  <a:srgbClr val="000000"/>
                </a:solidFill>
                <a:latin typeface="Arial" charset="0"/>
                <a:ea typeface="ヒラギノ角ゴ ProN W3" charset="0"/>
                <a:cs typeface="ヒラギノ角ゴ ProN W3" charset="0"/>
              </a:rPr>
              <a:t> that she loved him.</a:t>
            </a:r>
          </a:p>
          <a:p>
            <a:pPr algn="ctr" defTabSz="1371600" fontAlgn="base">
              <a:spcBef>
                <a:spcPct val="0"/>
              </a:spcBef>
              <a:spcAft>
                <a:spcPct val="0"/>
              </a:spcAft>
              <a:defRPr/>
            </a:pPr>
            <a:r>
              <a:rPr lang="en-US" sz="5400" dirty="0">
                <a:solidFill>
                  <a:srgbClr val="000000"/>
                </a:solidFill>
                <a:latin typeface="Arial" charset="0"/>
                <a:ea typeface="ヒラギノ角ゴ ProN W3" charset="0"/>
                <a:cs typeface="ヒラギノ角ゴ ProN W3" charset="0"/>
              </a:rPr>
              <a:t>She told him that </a:t>
            </a:r>
            <a:r>
              <a:rPr lang="en-US" sz="5400" b="1" dirty="0">
                <a:solidFill>
                  <a:srgbClr val="000000"/>
                </a:solidFill>
                <a:latin typeface="Arial" charset="0"/>
                <a:ea typeface="ヒラギノ角ゴ ProN W3" charset="0"/>
                <a:cs typeface="ヒラギノ角ゴ ProN W3" charset="0"/>
              </a:rPr>
              <a:t>only</a:t>
            </a:r>
            <a:r>
              <a:rPr lang="en-US" sz="5400" dirty="0">
                <a:solidFill>
                  <a:srgbClr val="000000"/>
                </a:solidFill>
                <a:latin typeface="Arial" charset="0"/>
                <a:ea typeface="ヒラギノ角ゴ ProN W3" charset="0"/>
                <a:cs typeface="ヒラギノ角ゴ ProN W3" charset="0"/>
              </a:rPr>
              <a:t> she loved him.</a:t>
            </a:r>
          </a:p>
          <a:p>
            <a:pPr algn="ctr" defTabSz="1371600" fontAlgn="base">
              <a:spcBef>
                <a:spcPct val="0"/>
              </a:spcBef>
              <a:spcAft>
                <a:spcPct val="0"/>
              </a:spcAft>
              <a:defRPr/>
            </a:pPr>
            <a:r>
              <a:rPr lang="en-US" sz="5400" dirty="0">
                <a:solidFill>
                  <a:srgbClr val="000000"/>
                </a:solidFill>
                <a:latin typeface="Arial" charset="0"/>
                <a:ea typeface="ヒラギノ角ゴ ProN W3" charset="0"/>
                <a:cs typeface="ヒラギノ角ゴ ProN W3" charset="0"/>
              </a:rPr>
              <a:t>She told him that she </a:t>
            </a:r>
            <a:r>
              <a:rPr lang="en-US" sz="5400" b="1" dirty="0">
                <a:solidFill>
                  <a:srgbClr val="000000"/>
                </a:solidFill>
                <a:latin typeface="Arial" charset="0"/>
                <a:ea typeface="ヒラギノ角ゴ ProN W3" charset="0"/>
                <a:cs typeface="ヒラギノ角ゴ ProN W3" charset="0"/>
              </a:rPr>
              <a:t>only</a:t>
            </a:r>
            <a:r>
              <a:rPr lang="en-US" sz="5400" dirty="0">
                <a:solidFill>
                  <a:srgbClr val="000000"/>
                </a:solidFill>
                <a:latin typeface="Arial" charset="0"/>
                <a:ea typeface="ヒラギノ角ゴ ProN W3" charset="0"/>
                <a:cs typeface="ヒラギノ角ゴ ProN W3" charset="0"/>
              </a:rPr>
              <a:t> loved him.</a:t>
            </a:r>
          </a:p>
          <a:p>
            <a:pPr algn="ctr" defTabSz="1371600" fontAlgn="base">
              <a:spcBef>
                <a:spcPct val="0"/>
              </a:spcBef>
              <a:spcAft>
                <a:spcPct val="0"/>
              </a:spcAft>
              <a:defRPr/>
            </a:pPr>
            <a:r>
              <a:rPr lang="en-US" sz="5400" dirty="0">
                <a:solidFill>
                  <a:srgbClr val="000000"/>
                </a:solidFill>
                <a:latin typeface="Arial" charset="0"/>
                <a:ea typeface="ヒラギノ角ゴ ProN W3" charset="0"/>
                <a:cs typeface="ヒラギノ角ゴ ProN W3" charset="0"/>
              </a:rPr>
              <a:t>She told him that she loved </a:t>
            </a:r>
            <a:r>
              <a:rPr lang="en-US" sz="5400" b="1" dirty="0">
                <a:solidFill>
                  <a:srgbClr val="000000"/>
                </a:solidFill>
                <a:latin typeface="Arial" charset="0"/>
                <a:ea typeface="ヒラギノ角ゴ ProN W3" charset="0"/>
                <a:cs typeface="ヒラギノ角ゴ ProN W3" charset="0"/>
              </a:rPr>
              <a:t>only</a:t>
            </a:r>
            <a:r>
              <a:rPr lang="en-US" sz="5400" dirty="0">
                <a:solidFill>
                  <a:srgbClr val="000000"/>
                </a:solidFill>
                <a:latin typeface="Arial" charset="0"/>
                <a:ea typeface="ヒラギノ角ゴ ProN W3" charset="0"/>
                <a:cs typeface="ヒラギノ角ゴ ProN W3" charset="0"/>
              </a:rPr>
              <a:t> him.  </a:t>
            </a:r>
          </a:p>
        </p:txBody>
      </p:sp>
      <p:pic>
        <p:nvPicPr>
          <p:cNvPr id="3" name="Picture 2" descr="o-BLACK-TEEN-GIRL-WRITING-facebook1.jp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3693181" y="76202"/>
            <a:ext cx="4594820" cy="2514600"/>
          </a:xfrm>
          <a:prstGeom prst="rect">
            <a:avLst/>
          </a:prstGeom>
          <a:ln w="38100" cmpd="sng">
            <a:solidFill>
              <a:schemeClr val="tx1"/>
            </a:solidFill>
          </a:ln>
        </p:spPr>
      </p:pic>
    </p:spTree>
    <p:extLst>
      <p:ext uri="{BB962C8B-B14F-4D97-AF65-F5344CB8AC3E}">
        <p14:creationId xmlns:p14="http://schemas.microsoft.com/office/powerpoint/2010/main" val="230357665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AE752E-0B91-EA32-B153-4021723DBEEC}"/>
            </a:ext>
          </a:extLst>
        </p:cNvPr>
        <p:cNvGrpSpPr/>
        <p:nvPr/>
      </p:nvGrpSpPr>
      <p:grpSpPr>
        <a:xfrm>
          <a:off x="0" y="0"/>
          <a:ext cx="0" cy="0"/>
          <a:chOff x="0" y="0"/>
          <a:chExt cx="0" cy="0"/>
        </a:xfrm>
      </p:grpSpPr>
      <p:pic>
        <p:nvPicPr>
          <p:cNvPr id="107" name="Picture 106" descr="A black brick wall with a white spot&#10;&#10;Description automatically generated">
            <a:extLst>
              <a:ext uri="{FF2B5EF4-FFF2-40B4-BE49-F238E27FC236}">
                <a16:creationId xmlns:a16="http://schemas.microsoft.com/office/drawing/2014/main" id="{7DC21813-AC5E-D0C4-64EA-5D56DC41944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0421" y="145670"/>
            <a:ext cx="18287970" cy="10285077"/>
          </a:xfrm>
          <a:prstGeom prst="rect">
            <a:avLst/>
          </a:prstGeom>
        </p:spPr>
      </p:pic>
      <p:cxnSp>
        <p:nvCxnSpPr>
          <p:cNvPr id="51" name="Straight Connector 50">
            <a:extLst>
              <a:ext uri="{FF2B5EF4-FFF2-40B4-BE49-F238E27FC236}">
                <a16:creationId xmlns:a16="http://schemas.microsoft.com/office/drawing/2014/main" id="{AEE889C2-7BA4-5F2C-2E58-F0FCC8013A0B}"/>
              </a:ext>
            </a:extLst>
          </p:cNvPr>
          <p:cNvCxnSpPr>
            <a:cxnSpLocks/>
          </p:cNvCxnSpPr>
          <p:nvPr/>
        </p:nvCxnSpPr>
        <p:spPr>
          <a:xfrm flipH="1" flipV="1">
            <a:off x="885970" y="1030962"/>
            <a:ext cx="16814750" cy="33909"/>
          </a:xfrm>
          <a:prstGeom prst="line">
            <a:avLst/>
          </a:prstGeom>
          <a:ln w="114300" cap="rnd">
            <a:solidFill>
              <a:srgbClr val="14B4E8"/>
            </a:solidFill>
            <a:round/>
          </a:ln>
          <a:effectLst>
            <a:glow rad="228600">
              <a:schemeClr val="accent1">
                <a:satMod val="175000"/>
                <a:alpha val="40000"/>
              </a:schemeClr>
            </a:glow>
          </a:effectLst>
        </p:spPr>
        <p:style>
          <a:lnRef idx="2">
            <a:schemeClr val="accent1"/>
          </a:lnRef>
          <a:fillRef idx="0">
            <a:schemeClr val="accent1"/>
          </a:fillRef>
          <a:effectRef idx="1">
            <a:schemeClr val="accent1"/>
          </a:effectRef>
          <a:fontRef idx="minor">
            <a:schemeClr val="tx1"/>
          </a:fontRef>
        </p:style>
      </p:cxnSp>
      <p:cxnSp>
        <p:nvCxnSpPr>
          <p:cNvPr id="52" name="Straight Connector 51">
            <a:extLst>
              <a:ext uri="{FF2B5EF4-FFF2-40B4-BE49-F238E27FC236}">
                <a16:creationId xmlns:a16="http://schemas.microsoft.com/office/drawing/2014/main" id="{1AFFE7F8-A884-3598-C5BB-510A5B8D9086}"/>
              </a:ext>
            </a:extLst>
          </p:cNvPr>
          <p:cNvCxnSpPr>
            <a:cxnSpLocks/>
          </p:cNvCxnSpPr>
          <p:nvPr/>
        </p:nvCxnSpPr>
        <p:spPr>
          <a:xfrm flipH="1" flipV="1">
            <a:off x="885968" y="1028057"/>
            <a:ext cx="16814751" cy="9506"/>
          </a:xfrm>
          <a:prstGeom prst="line">
            <a:avLst/>
          </a:prstGeom>
          <a:ln w="114300" cap="rnd">
            <a:solidFill>
              <a:schemeClr val="bg1"/>
            </a:solidFill>
            <a:round/>
          </a:ln>
          <a:effectLst>
            <a:glow rad="228600">
              <a:schemeClr val="accent4">
                <a:satMod val="175000"/>
                <a:alpha val="40000"/>
              </a:schemeClr>
            </a:glow>
          </a:effectLst>
        </p:spPr>
        <p:style>
          <a:lnRef idx="2">
            <a:schemeClr val="accent1"/>
          </a:lnRef>
          <a:fillRef idx="0">
            <a:schemeClr val="accent1"/>
          </a:fillRef>
          <a:effectRef idx="1">
            <a:schemeClr val="accent1"/>
          </a:effectRef>
          <a:fontRef idx="minor">
            <a:schemeClr val="tx1"/>
          </a:fontRef>
        </p:style>
      </p:cxnSp>
      <p:cxnSp>
        <p:nvCxnSpPr>
          <p:cNvPr id="53" name="Straight Connector 52">
            <a:extLst>
              <a:ext uri="{FF2B5EF4-FFF2-40B4-BE49-F238E27FC236}">
                <a16:creationId xmlns:a16="http://schemas.microsoft.com/office/drawing/2014/main" id="{E9500923-D3BE-4FDC-5456-1281EC6D1164}"/>
              </a:ext>
            </a:extLst>
          </p:cNvPr>
          <p:cNvCxnSpPr>
            <a:cxnSpLocks/>
          </p:cNvCxnSpPr>
          <p:nvPr/>
        </p:nvCxnSpPr>
        <p:spPr>
          <a:xfrm flipH="1">
            <a:off x="885967" y="1064871"/>
            <a:ext cx="16814753" cy="0"/>
          </a:xfrm>
          <a:prstGeom prst="line">
            <a:avLst/>
          </a:prstGeom>
          <a:ln w="114300" cap="rnd">
            <a:solidFill>
              <a:schemeClr val="bg1"/>
            </a:solidFill>
            <a:round/>
          </a:ln>
          <a:effectLst>
            <a:glow rad="228600">
              <a:srgbClr val="002060">
                <a:alpha val="40000"/>
              </a:srgbClr>
            </a:glow>
            <a:outerShdw blurRad="50800" dist="38100" dir="18900000" sx="101000" sy="101000" algn="bl"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cxnSp>
        <p:nvCxnSpPr>
          <p:cNvPr id="69" name="Straight Connector 68">
            <a:extLst>
              <a:ext uri="{FF2B5EF4-FFF2-40B4-BE49-F238E27FC236}">
                <a16:creationId xmlns:a16="http://schemas.microsoft.com/office/drawing/2014/main" id="{0CC5F888-B173-7E82-EF96-C5ED4CAC285E}"/>
              </a:ext>
            </a:extLst>
          </p:cNvPr>
          <p:cNvCxnSpPr>
            <a:cxnSpLocks/>
          </p:cNvCxnSpPr>
          <p:nvPr/>
        </p:nvCxnSpPr>
        <p:spPr>
          <a:xfrm>
            <a:off x="17700719" y="1064871"/>
            <a:ext cx="0" cy="8473983"/>
          </a:xfrm>
          <a:prstGeom prst="line">
            <a:avLst/>
          </a:prstGeom>
          <a:ln w="114300" cap="rnd">
            <a:solidFill>
              <a:srgbClr val="14B4E8"/>
            </a:solidFill>
            <a:round/>
          </a:ln>
          <a:effectLst>
            <a:glow rad="228600">
              <a:schemeClr val="accent1">
                <a:satMod val="175000"/>
                <a:alpha val="40000"/>
              </a:schemeClr>
            </a:glow>
          </a:effectLst>
        </p:spPr>
        <p:style>
          <a:lnRef idx="2">
            <a:schemeClr val="accent1"/>
          </a:lnRef>
          <a:fillRef idx="0">
            <a:schemeClr val="accent1"/>
          </a:fillRef>
          <a:effectRef idx="1">
            <a:schemeClr val="accent1"/>
          </a:effectRef>
          <a:fontRef idx="minor">
            <a:schemeClr val="tx1"/>
          </a:fontRef>
        </p:style>
      </p:cxnSp>
      <p:cxnSp>
        <p:nvCxnSpPr>
          <p:cNvPr id="70" name="Straight Connector 69">
            <a:extLst>
              <a:ext uri="{FF2B5EF4-FFF2-40B4-BE49-F238E27FC236}">
                <a16:creationId xmlns:a16="http://schemas.microsoft.com/office/drawing/2014/main" id="{62A82AD7-D371-ACE5-3C52-1C279D043DAE}"/>
              </a:ext>
            </a:extLst>
          </p:cNvPr>
          <p:cNvCxnSpPr>
            <a:cxnSpLocks/>
          </p:cNvCxnSpPr>
          <p:nvPr/>
        </p:nvCxnSpPr>
        <p:spPr>
          <a:xfrm>
            <a:off x="17700719" y="1064871"/>
            <a:ext cx="0" cy="8473983"/>
          </a:xfrm>
          <a:prstGeom prst="line">
            <a:avLst/>
          </a:prstGeom>
          <a:ln w="114300" cap="rnd">
            <a:solidFill>
              <a:schemeClr val="bg1"/>
            </a:solidFill>
            <a:round/>
          </a:ln>
          <a:effectLst>
            <a:glow rad="228600">
              <a:schemeClr val="accent4">
                <a:satMod val="175000"/>
                <a:alpha val="40000"/>
              </a:schemeClr>
            </a:glow>
          </a:effectLst>
        </p:spPr>
        <p:style>
          <a:lnRef idx="2">
            <a:schemeClr val="accent1"/>
          </a:lnRef>
          <a:fillRef idx="0">
            <a:schemeClr val="accent1"/>
          </a:fillRef>
          <a:effectRef idx="1">
            <a:schemeClr val="accent1"/>
          </a:effectRef>
          <a:fontRef idx="minor">
            <a:schemeClr val="tx1"/>
          </a:fontRef>
        </p:style>
      </p:cxnSp>
      <p:cxnSp>
        <p:nvCxnSpPr>
          <p:cNvPr id="71" name="Straight Connector 70">
            <a:extLst>
              <a:ext uri="{FF2B5EF4-FFF2-40B4-BE49-F238E27FC236}">
                <a16:creationId xmlns:a16="http://schemas.microsoft.com/office/drawing/2014/main" id="{C1D68414-9CFD-7F64-7F71-177B49FE052D}"/>
              </a:ext>
            </a:extLst>
          </p:cNvPr>
          <p:cNvCxnSpPr>
            <a:cxnSpLocks/>
          </p:cNvCxnSpPr>
          <p:nvPr/>
        </p:nvCxnSpPr>
        <p:spPr>
          <a:xfrm>
            <a:off x="17700719" y="1037562"/>
            <a:ext cx="0" cy="8501292"/>
          </a:xfrm>
          <a:prstGeom prst="line">
            <a:avLst/>
          </a:prstGeom>
          <a:ln w="114300" cap="rnd">
            <a:solidFill>
              <a:schemeClr val="bg1"/>
            </a:solidFill>
            <a:round/>
          </a:ln>
          <a:effectLst>
            <a:glow rad="228600">
              <a:srgbClr val="002060">
                <a:alpha val="40000"/>
              </a:srgbClr>
            </a:glow>
            <a:outerShdw blurRad="50800" dist="38100" dir="18900000" sx="101000" sy="101000" algn="bl"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cxnSp>
        <p:nvCxnSpPr>
          <p:cNvPr id="89" name="Straight Connector 88">
            <a:extLst>
              <a:ext uri="{FF2B5EF4-FFF2-40B4-BE49-F238E27FC236}">
                <a16:creationId xmlns:a16="http://schemas.microsoft.com/office/drawing/2014/main" id="{FA9F3A10-57D4-AB53-8797-85A55A806D60}"/>
              </a:ext>
            </a:extLst>
          </p:cNvPr>
          <p:cNvCxnSpPr>
            <a:cxnSpLocks/>
          </p:cNvCxnSpPr>
          <p:nvPr/>
        </p:nvCxnSpPr>
        <p:spPr>
          <a:xfrm flipH="1">
            <a:off x="885967" y="9538854"/>
            <a:ext cx="16814753" cy="58530"/>
          </a:xfrm>
          <a:prstGeom prst="line">
            <a:avLst/>
          </a:prstGeom>
          <a:ln w="114300" cap="rnd">
            <a:solidFill>
              <a:srgbClr val="14B4E8"/>
            </a:solidFill>
            <a:round/>
          </a:ln>
          <a:effectLst>
            <a:glow rad="228600">
              <a:schemeClr val="accent1">
                <a:satMod val="175000"/>
                <a:alpha val="40000"/>
              </a:schemeClr>
            </a:glow>
          </a:effectLst>
        </p:spPr>
        <p:style>
          <a:lnRef idx="2">
            <a:schemeClr val="accent1"/>
          </a:lnRef>
          <a:fillRef idx="0">
            <a:schemeClr val="accent1"/>
          </a:fillRef>
          <a:effectRef idx="1">
            <a:schemeClr val="accent1"/>
          </a:effectRef>
          <a:fontRef idx="minor">
            <a:schemeClr val="tx1"/>
          </a:fontRef>
        </p:style>
      </p:cxnSp>
      <p:cxnSp>
        <p:nvCxnSpPr>
          <p:cNvPr id="90" name="Straight Connector 89">
            <a:extLst>
              <a:ext uri="{FF2B5EF4-FFF2-40B4-BE49-F238E27FC236}">
                <a16:creationId xmlns:a16="http://schemas.microsoft.com/office/drawing/2014/main" id="{71065BAE-C1DA-83C9-9B5D-B164B06789F0}"/>
              </a:ext>
            </a:extLst>
          </p:cNvPr>
          <p:cNvCxnSpPr>
            <a:cxnSpLocks/>
          </p:cNvCxnSpPr>
          <p:nvPr/>
        </p:nvCxnSpPr>
        <p:spPr>
          <a:xfrm flipH="1">
            <a:off x="885967" y="9538854"/>
            <a:ext cx="16814753" cy="58530"/>
          </a:xfrm>
          <a:prstGeom prst="line">
            <a:avLst/>
          </a:prstGeom>
          <a:ln w="114300" cap="rnd">
            <a:solidFill>
              <a:schemeClr val="bg1"/>
            </a:solidFill>
            <a:round/>
          </a:ln>
          <a:effectLst>
            <a:glow rad="228600">
              <a:schemeClr val="accent4">
                <a:satMod val="175000"/>
                <a:alpha val="40000"/>
              </a:schemeClr>
            </a:glow>
          </a:effectLst>
        </p:spPr>
        <p:style>
          <a:lnRef idx="2">
            <a:schemeClr val="accent1"/>
          </a:lnRef>
          <a:fillRef idx="0">
            <a:schemeClr val="accent1"/>
          </a:fillRef>
          <a:effectRef idx="1">
            <a:schemeClr val="accent1"/>
          </a:effectRef>
          <a:fontRef idx="minor">
            <a:schemeClr val="tx1"/>
          </a:fontRef>
        </p:style>
      </p:cxnSp>
      <p:cxnSp>
        <p:nvCxnSpPr>
          <p:cNvPr id="91" name="Straight Connector 90">
            <a:extLst>
              <a:ext uri="{FF2B5EF4-FFF2-40B4-BE49-F238E27FC236}">
                <a16:creationId xmlns:a16="http://schemas.microsoft.com/office/drawing/2014/main" id="{3E16EEA3-E632-C27B-F7EA-AA598D48D57C}"/>
              </a:ext>
            </a:extLst>
          </p:cNvPr>
          <p:cNvCxnSpPr>
            <a:cxnSpLocks/>
          </p:cNvCxnSpPr>
          <p:nvPr/>
        </p:nvCxnSpPr>
        <p:spPr>
          <a:xfrm flipH="1">
            <a:off x="885967" y="9538854"/>
            <a:ext cx="16814753" cy="58530"/>
          </a:xfrm>
          <a:prstGeom prst="line">
            <a:avLst/>
          </a:prstGeom>
          <a:ln w="114300" cap="rnd">
            <a:solidFill>
              <a:schemeClr val="bg1"/>
            </a:solidFill>
            <a:round/>
          </a:ln>
          <a:effectLst>
            <a:glow rad="228600">
              <a:srgbClr val="002060">
                <a:alpha val="40000"/>
              </a:srgbClr>
            </a:glow>
            <a:outerShdw blurRad="50800" dist="38100" dir="18900000" sx="101000" sy="101000" algn="bl"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2" name="TextBox 1">
            <a:extLst>
              <a:ext uri="{FF2B5EF4-FFF2-40B4-BE49-F238E27FC236}">
                <a16:creationId xmlns:a16="http://schemas.microsoft.com/office/drawing/2014/main" id="{8B89A33D-B20B-0364-1AB7-300CD2375021}"/>
              </a:ext>
            </a:extLst>
          </p:cNvPr>
          <p:cNvSpPr txBox="1"/>
          <p:nvPr/>
        </p:nvSpPr>
        <p:spPr>
          <a:xfrm>
            <a:off x="1247743" y="2791634"/>
            <a:ext cx="7448066" cy="3785652"/>
          </a:xfrm>
          <a:prstGeom prst="rect">
            <a:avLst/>
          </a:prstGeom>
          <a:noFill/>
        </p:spPr>
        <p:txBody>
          <a:bodyPr wrap="square">
            <a:spAutoFit/>
          </a:bodyPr>
          <a:lstStyle/>
          <a:p>
            <a:pPr defTabSz="1371600">
              <a:defRPr/>
            </a:pPr>
            <a:r>
              <a:rPr lang="en-US" sz="12000" dirty="0">
                <a:ln w="38100">
                  <a:solidFill>
                    <a:srgbClr val="FFD300">
                      <a:alpha val="47000"/>
                    </a:srgbClr>
                  </a:solidFill>
                </a:ln>
                <a:solidFill>
                  <a:prstClr val="white"/>
                </a:solidFill>
                <a:effectLst>
                  <a:outerShdw blurRad="50800" dist="38100" algn="l" rotWithShape="0">
                    <a:prstClr val="black">
                      <a:alpha val="40000"/>
                    </a:prstClr>
                  </a:outerShdw>
                </a:effectLst>
                <a:latin typeface="Dreaming Outloud Script Pro" panose="020F0502020204030204" pitchFamily="34" charset="0"/>
                <a:ea typeface="Brush Script MT" panose="03060802040406070304" pitchFamily="66" charset="-122"/>
                <a:cs typeface="Dreaming Outloud Script Pro" panose="020F0502020204030204" pitchFamily="34" charset="0"/>
              </a:rPr>
              <a:t>Juicy Sentences</a:t>
            </a:r>
          </a:p>
        </p:txBody>
      </p:sp>
      <p:pic>
        <p:nvPicPr>
          <p:cNvPr id="3" name="Picture 2" descr="Sponsored image">
            <a:extLst>
              <a:ext uri="{FF2B5EF4-FFF2-40B4-BE49-F238E27FC236}">
                <a16:creationId xmlns:a16="http://schemas.microsoft.com/office/drawing/2014/main" id="{4B322828-81C3-4F6F-068A-67F3B810B888}"/>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9953969" y="1715966"/>
            <a:ext cx="6978746" cy="6853145"/>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a:extLst>
              <a:ext uri="{FF2B5EF4-FFF2-40B4-BE49-F238E27FC236}">
                <a16:creationId xmlns:a16="http://schemas.microsoft.com/office/drawing/2014/main" id="{E9C80518-6216-6ADB-B36E-0FD700B19926}"/>
              </a:ext>
            </a:extLst>
          </p:cNvPr>
          <p:cNvSpPr txBox="1"/>
          <p:nvPr/>
        </p:nvSpPr>
        <p:spPr>
          <a:xfrm>
            <a:off x="14546504" y="8898361"/>
            <a:ext cx="9232710" cy="323165"/>
          </a:xfrm>
          <a:prstGeom prst="rect">
            <a:avLst/>
          </a:prstGeom>
          <a:noFill/>
        </p:spPr>
        <p:txBody>
          <a:bodyPr wrap="square">
            <a:spAutoFit/>
          </a:bodyPr>
          <a:lstStyle/>
          <a:p>
            <a:pPr defTabSz="1371600">
              <a:defRPr/>
            </a:pPr>
            <a:r>
              <a:rPr lang="en-US" sz="1500" dirty="0">
                <a:solidFill>
                  <a:prstClr val="white"/>
                </a:solidFill>
                <a:latin typeface="Century Gothic" panose="020B0502020202020204" pitchFamily="34" charset="0"/>
              </a:rPr>
              <a:t>Fillmore and Fillmore (n.d.)</a:t>
            </a:r>
          </a:p>
        </p:txBody>
      </p:sp>
      <p:sp>
        <p:nvSpPr>
          <p:cNvPr id="4" name="Rectangle 3">
            <a:extLst>
              <a:ext uri="{FF2B5EF4-FFF2-40B4-BE49-F238E27FC236}">
                <a16:creationId xmlns:a16="http://schemas.microsoft.com/office/drawing/2014/main" id="{A7AD42AF-6ECF-FAAE-68ED-F5C137B14505}"/>
              </a:ext>
            </a:extLst>
          </p:cNvPr>
          <p:cNvSpPr/>
          <p:nvPr/>
        </p:nvSpPr>
        <p:spPr>
          <a:xfrm>
            <a:off x="-10421" y="33909"/>
            <a:ext cx="18287970" cy="10251168"/>
          </a:xfrm>
          <a:prstGeom prst="rect">
            <a:avLst/>
          </a:prstGeom>
          <a:noFill/>
          <a:ln w="257175">
            <a:solidFill>
              <a:srgbClr val="AAD8A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a:defRPr/>
            </a:pPr>
            <a:endParaRPr lang="en-US" sz="2700">
              <a:solidFill>
                <a:prstClr val="white"/>
              </a:solidFill>
              <a:latin typeface="Aptos" panose="02110004020202020204"/>
            </a:endParaRPr>
          </a:p>
        </p:txBody>
      </p:sp>
    </p:spTree>
    <p:extLst>
      <p:ext uri="{BB962C8B-B14F-4D97-AF65-F5344CB8AC3E}">
        <p14:creationId xmlns:p14="http://schemas.microsoft.com/office/powerpoint/2010/main" val="112475741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AAD8A5"/>
        </a:solidFill>
        <a:effectLst/>
      </p:bgPr>
    </p:bg>
    <p:spTree>
      <p:nvGrpSpPr>
        <p:cNvPr id="1" name=""/>
        <p:cNvGrpSpPr/>
        <p:nvPr/>
      </p:nvGrpSpPr>
      <p:grpSpPr>
        <a:xfrm>
          <a:off x="0" y="0"/>
          <a:ext cx="0" cy="0"/>
          <a:chOff x="0" y="0"/>
          <a:chExt cx="0" cy="0"/>
        </a:xfrm>
      </p:grpSpPr>
      <p:sp>
        <p:nvSpPr>
          <p:cNvPr id="3" name="Frame 2">
            <a:extLst>
              <a:ext uri="{FF2B5EF4-FFF2-40B4-BE49-F238E27FC236}">
                <a16:creationId xmlns:a16="http://schemas.microsoft.com/office/drawing/2014/main" id="{686C54C3-81A6-2B7D-1EC7-4BE54D689BA5}"/>
              </a:ext>
            </a:extLst>
          </p:cNvPr>
          <p:cNvSpPr/>
          <p:nvPr/>
        </p:nvSpPr>
        <p:spPr>
          <a:xfrm>
            <a:off x="0" y="0"/>
            <a:ext cx="18288000" cy="10287000"/>
          </a:xfrm>
          <a:prstGeom prst="frame">
            <a:avLst>
              <a:gd name="adj1" fmla="val 4979"/>
            </a:avLst>
          </a:prstGeom>
          <a:solidFill>
            <a:srgbClr val="AAD8A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27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2" name="Picture 1" descr="A diagram of a power cord&#10;&#10;Description automatically generated">
            <a:extLst>
              <a:ext uri="{FF2B5EF4-FFF2-40B4-BE49-F238E27FC236}">
                <a16:creationId xmlns:a16="http://schemas.microsoft.com/office/drawing/2014/main" id="{D6992561-984B-2F49-286C-6F01146ABCEE}"/>
              </a:ext>
            </a:extLst>
          </p:cNvPr>
          <p:cNvPicPr>
            <a:picLocks noChangeAspect="1"/>
          </p:cNvPicPr>
          <p:nvPr/>
        </p:nvPicPr>
        <p:blipFill>
          <a:blip r:embed="rId3"/>
          <a:stretch>
            <a:fillRect/>
          </a:stretch>
        </p:blipFill>
        <p:spPr>
          <a:xfrm>
            <a:off x="1093196" y="720777"/>
            <a:ext cx="8758725" cy="8845446"/>
          </a:xfrm>
          <a:prstGeom prst="rect">
            <a:avLst/>
          </a:prstGeom>
        </p:spPr>
      </p:pic>
      <p:sp>
        <p:nvSpPr>
          <p:cNvPr id="4" name="Right Arrow 3">
            <a:extLst>
              <a:ext uri="{FF2B5EF4-FFF2-40B4-BE49-F238E27FC236}">
                <a16:creationId xmlns:a16="http://schemas.microsoft.com/office/drawing/2014/main" id="{2F63D2CC-E61E-B456-D496-6372AC3B413D}"/>
              </a:ext>
            </a:extLst>
          </p:cNvPr>
          <p:cNvSpPr/>
          <p:nvPr/>
        </p:nvSpPr>
        <p:spPr>
          <a:xfrm rot="10800000">
            <a:off x="9144000" y="2019300"/>
            <a:ext cx="7344698" cy="3539613"/>
          </a:xfrm>
          <a:custGeom>
            <a:avLst/>
            <a:gdLst>
              <a:gd name="connsiteX0" fmla="*/ 0 w 7344698"/>
              <a:gd name="connsiteY0" fmla="*/ 884903 h 3539613"/>
              <a:gd name="connsiteX1" fmla="*/ 5574892 w 7344698"/>
              <a:gd name="connsiteY1" fmla="*/ 884903 h 3539613"/>
              <a:gd name="connsiteX2" fmla="*/ 5574892 w 7344698"/>
              <a:gd name="connsiteY2" fmla="*/ 0 h 3539613"/>
              <a:gd name="connsiteX3" fmla="*/ 7344698 w 7344698"/>
              <a:gd name="connsiteY3" fmla="*/ 1769807 h 3539613"/>
              <a:gd name="connsiteX4" fmla="*/ 5574892 w 7344698"/>
              <a:gd name="connsiteY4" fmla="*/ 3539613 h 3539613"/>
              <a:gd name="connsiteX5" fmla="*/ 5574892 w 7344698"/>
              <a:gd name="connsiteY5" fmla="*/ 2654710 h 3539613"/>
              <a:gd name="connsiteX6" fmla="*/ 0 w 7344698"/>
              <a:gd name="connsiteY6" fmla="*/ 2654710 h 3539613"/>
              <a:gd name="connsiteX7" fmla="*/ 0 w 7344698"/>
              <a:gd name="connsiteY7" fmla="*/ 884903 h 3539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44698" h="3539613" fill="none" extrusionOk="0">
                <a:moveTo>
                  <a:pt x="0" y="884903"/>
                </a:moveTo>
                <a:cubicBezTo>
                  <a:pt x="1021274" y="846322"/>
                  <a:pt x="2983179" y="948244"/>
                  <a:pt x="5574892" y="884903"/>
                </a:cubicBezTo>
                <a:cubicBezTo>
                  <a:pt x="5591379" y="567886"/>
                  <a:pt x="5621343" y="266672"/>
                  <a:pt x="5574892" y="0"/>
                </a:cubicBezTo>
                <a:cubicBezTo>
                  <a:pt x="5717516" y="327821"/>
                  <a:pt x="6877802" y="1364534"/>
                  <a:pt x="7344698" y="1769807"/>
                </a:cubicBezTo>
                <a:cubicBezTo>
                  <a:pt x="6887761" y="2341270"/>
                  <a:pt x="5966069" y="3250620"/>
                  <a:pt x="5574892" y="3539613"/>
                </a:cubicBezTo>
                <a:cubicBezTo>
                  <a:pt x="5578021" y="3341251"/>
                  <a:pt x="5650209" y="2753709"/>
                  <a:pt x="5574892" y="2654710"/>
                </a:cubicBezTo>
                <a:cubicBezTo>
                  <a:pt x="2946953" y="2744825"/>
                  <a:pt x="2126321" y="2778151"/>
                  <a:pt x="0" y="2654710"/>
                </a:cubicBezTo>
                <a:cubicBezTo>
                  <a:pt x="116652" y="2042815"/>
                  <a:pt x="-128069" y="1065118"/>
                  <a:pt x="0" y="884903"/>
                </a:cubicBezTo>
                <a:close/>
              </a:path>
              <a:path w="7344698" h="3539613" stroke="0" extrusionOk="0">
                <a:moveTo>
                  <a:pt x="0" y="884903"/>
                </a:moveTo>
                <a:cubicBezTo>
                  <a:pt x="1961550" y="1003548"/>
                  <a:pt x="3194612" y="1000915"/>
                  <a:pt x="5574892" y="884903"/>
                </a:cubicBezTo>
                <a:cubicBezTo>
                  <a:pt x="5628877" y="674121"/>
                  <a:pt x="5609640" y="105121"/>
                  <a:pt x="5574892" y="0"/>
                </a:cubicBezTo>
                <a:cubicBezTo>
                  <a:pt x="5982548" y="217303"/>
                  <a:pt x="6380242" y="1027659"/>
                  <a:pt x="7344698" y="1769807"/>
                </a:cubicBezTo>
                <a:cubicBezTo>
                  <a:pt x="7162542" y="1980512"/>
                  <a:pt x="6101854" y="3228291"/>
                  <a:pt x="5574892" y="3539613"/>
                </a:cubicBezTo>
                <a:cubicBezTo>
                  <a:pt x="5614712" y="3349121"/>
                  <a:pt x="5596639" y="2865530"/>
                  <a:pt x="5574892" y="2654710"/>
                </a:cubicBezTo>
                <a:cubicBezTo>
                  <a:pt x="4300621" y="2742349"/>
                  <a:pt x="1832126" y="2582031"/>
                  <a:pt x="0" y="2654710"/>
                </a:cubicBezTo>
                <a:cubicBezTo>
                  <a:pt x="-153187" y="1921132"/>
                  <a:pt x="30304" y="1253498"/>
                  <a:pt x="0" y="884903"/>
                </a:cubicBezTo>
                <a:close/>
              </a:path>
            </a:pathLst>
          </a:custGeom>
          <a:solidFill>
            <a:schemeClr val="bg1"/>
          </a:solidFill>
          <a:ln w="66675">
            <a:solidFill>
              <a:schemeClr val="tx1"/>
            </a:solidFill>
            <a:extLst>
              <a:ext uri="{C807C97D-BFC1-408E-A445-0C87EB9F89A2}">
                <ask:lineSketchStyleProps xmlns:ask="http://schemas.microsoft.com/office/drawing/2018/sketchyshapes" xmlns="" sd="1219033472">
                  <a:prstGeom prst="rightArrow">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27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8832571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870DA2-CFF5-96B5-FF07-DB9F3E7C7110}"/>
            </a:ext>
          </a:extLst>
        </p:cNvPr>
        <p:cNvGrpSpPr/>
        <p:nvPr/>
      </p:nvGrpSpPr>
      <p:grpSpPr>
        <a:xfrm>
          <a:off x="0" y="0"/>
          <a:ext cx="0" cy="0"/>
          <a:chOff x="0" y="0"/>
          <a:chExt cx="0" cy="0"/>
        </a:xfrm>
      </p:grpSpPr>
      <p:sp>
        <p:nvSpPr>
          <p:cNvPr id="3" name="Frame 2">
            <a:extLst>
              <a:ext uri="{FF2B5EF4-FFF2-40B4-BE49-F238E27FC236}">
                <a16:creationId xmlns:a16="http://schemas.microsoft.com/office/drawing/2014/main" id="{39893780-114C-121D-D6CF-F5C7AEBE6831}"/>
              </a:ext>
            </a:extLst>
          </p:cNvPr>
          <p:cNvSpPr/>
          <p:nvPr/>
        </p:nvSpPr>
        <p:spPr>
          <a:xfrm>
            <a:off x="0" y="0"/>
            <a:ext cx="18288000" cy="10287000"/>
          </a:xfrm>
          <a:prstGeom prst="frame">
            <a:avLst>
              <a:gd name="adj1" fmla="val 4979"/>
            </a:avLst>
          </a:prstGeom>
          <a:solidFill>
            <a:srgbClr val="6DC0C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2700">
              <a:solidFill>
                <a:prstClr val="black"/>
              </a:solidFill>
              <a:latin typeface="Calibri" panose="020F0502020204030204"/>
            </a:endParaRPr>
          </a:p>
        </p:txBody>
      </p:sp>
      <p:sp>
        <p:nvSpPr>
          <p:cNvPr id="5" name="TextBox 4">
            <a:extLst>
              <a:ext uri="{FF2B5EF4-FFF2-40B4-BE49-F238E27FC236}">
                <a16:creationId xmlns:a16="http://schemas.microsoft.com/office/drawing/2014/main" id="{4E1D76B6-EC48-6E28-9D36-C6BB357626FE}"/>
              </a:ext>
            </a:extLst>
          </p:cNvPr>
          <p:cNvSpPr txBox="1"/>
          <p:nvPr/>
        </p:nvSpPr>
        <p:spPr>
          <a:xfrm>
            <a:off x="1128254" y="619433"/>
            <a:ext cx="16503444" cy="1200329"/>
          </a:xfrm>
          <a:custGeom>
            <a:avLst/>
            <a:gdLst>
              <a:gd name="connsiteX0" fmla="*/ 0 w 16503444"/>
              <a:gd name="connsiteY0" fmla="*/ 0 h 1200329"/>
              <a:gd name="connsiteX1" fmla="*/ 357575 w 16503444"/>
              <a:gd name="connsiteY1" fmla="*/ 0 h 1200329"/>
              <a:gd name="connsiteX2" fmla="*/ 1045218 w 16503444"/>
              <a:gd name="connsiteY2" fmla="*/ 0 h 1200329"/>
              <a:gd name="connsiteX3" fmla="*/ 1732862 w 16503444"/>
              <a:gd name="connsiteY3" fmla="*/ 0 h 1200329"/>
              <a:gd name="connsiteX4" fmla="*/ 1925402 w 16503444"/>
              <a:gd name="connsiteY4" fmla="*/ 0 h 1200329"/>
              <a:gd name="connsiteX5" fmla="*/ 2778080 w 16503444"/>
              <a:gd name="connsiteY5" fmla="*/ 0 h 1200329"/>
              <a:gd name="connsiteX6" fmla="*/ 2970620 w 16503444"/>
              <a:gd name="connsiteY6" fmla="*/ 0 h 1200329"/>
              <a:gd name="connsiteX7" fmla="*/ 3658263 w 16503444"/>
              <a:gd name="connsiteY7" fmla="*/ 0 h 1200329"/>
              <a:gd name="connsiteX8" fmla="*/ 4675976 w 16503444"/>
              <a:gd name="connsiteY8" fmla="*/ 0 h 1200329"/>
              <a:gd name="connsiteX9" fmla="*/ 5693688 w 16503444"/>
              <a:gd name="connsiteY9" fmla="*/ 0 h 1200329"/>
              <a:gd name="connsiteX10" fmla="*/ 6546366 w 16503444"/>
              <a:gd name="connsiteY10" fmla="*/ 0 h 1200329"/>
              <a:gd name="connsiteX11" fmla="*/ 7068975 w 16503444"/>
              <a:gd name="connsiteY11" fmla="*/ 0 h 1200329"/>
              <a:gd name="connsiteX12" fmla="*/ 7261515 w 16503444"/>
              <a:gd name="connsiteY12" fmla="*/ 0 h 1200329"/>
              <a:gd name="connsiteX13" fmla="*/ 7784124 w 16503444"/>
              <a:gd name="connsiteY13" fmla="*/ 0 h 1200329"/>
              <a:gd name="connsiteX14" fmla="*/ 8636802 w 16503444"/>
              <a:gd name="connsiteY14" fmla="*/ 0 h 1200329"/>
              <a:gd name="connsiteX15" fmla="*/ 9654515 w 16503444"/>
              <a:gd name="connsiteY15" fmla="*/ 0 h 1200329"/>
              <a:gd name="connsiteX16" fmla="*/ 9847055 w 16503444"/>
              <a:gd name="connsiteY16" fmla="*/ 0 h 1200329"/>
              <a:gd name="connsiteX17" fmla="*/ 10039595 w 16503444"/>
              <a:gd name="connsiteY17" fmla="*/ 0 h 1200329"/>
              <a:gd name="connsiteX18" fmla="*/ 11057307 w 16503444"/>
              <a:gd name="connsiteY18" fmla="*/ 0 h 1200329"/>
              <a:gd name="connsiteX19" fmla="*/ 11249848 w 16503444"/>
              <a:gd name="connsiteY19" fmla="*/ 0 h 1200329"/>
              <a:gd name="connsiteX20" fmla="*/ 11937491 w 16503444"/>
              <a:gd name="connsiteY20" fmla="*/ 0 h 1200329"/>
              <a:gd name="connsiteX21" fmla="*/ 12295066 w 16503444"/>
              <a:gd name="connsiteY21" fmla="*/ 0 h 1200329"/>
              <a:gd name="connsiteX22" fmla="*/ 12652640 w 16503444"/>
              <a:gd name="connsiteY22" fmla="*/ 0 h 1200329"/>
              <a:gd name="connsiteX23" fmla="*/ 13010215 w 16503444"/>
              <a:gd name="connsiteY23" fmla="*/ 0 h 1200329"/>
              <a:gd name="connsiteX24" fmla="*/ 13367790 w 16503444"/>
              <a:gd name="connsiteY24" fmla="*/ 0 h 1200329"/>
              <a:gd name="connsiteX25" fmla="*/ 13890399 w 16503444"/>
              <a:gd name="connsiteY25" fmla="*/ 0 h 1200329"/>
              <a:gd name="connsiteX26" fmla="*/ 14247973 w 16503444"/>
              <a:gd name="connsiteY26" fmla="*/ 0 h 1200329"/>
              <a:gd name="connsiteX27" fmla="*/ 14770582 w 16503444"/>
              <a:gd name="connsiteY27" fmla="*/ 0 h 1200329"/>
              <a:gd name="connsiteX28" fmla="*/ 15623260 w 16503444"/>
              <a:gd name="connsiteY28" fmla="*/ 0 h 1200329"/>
              <a:gd name="connsiteX29" fmla="*/ 16503444 w 16503444"/>
              <a:gd name="connsiteY29" fmla="*/ 0 h 1200329"/>
              <a:gd name="connsiteX30" fmla="*/ 16503444 w 16503444"/>
              <a:gd name="connsiteY30" fmla="*/ 564155 h 1200329"/>
              <a:gd name="connsiteX31" fmla="*/ 16503444 w 16503444"/>
              <a:gd name="connsiteY31" fmla="*/ 1200329 h 1200329"/>
              <a:gd name="connsiteX32" fmla="*/ 15485732 w 16503444"/>
              <a:gd name="connsiteY32" fmla="*/ 1200329 h 1200329"/>
              <a:gd name="connsiteX33" fmla="*/ 14798088 w 16503444"/>
              <a:gd name="connsiteY33" fmla="*/ 1200329 h 1200329"/>
              <a:gd name="connsiteX34" fmla="*/ 13780376 w 16503444"/>
              <a:gd name="connsiteY34" fmla="*/ 1200329 h 1200329"/>
              <a:gd name="connsiteX35" fmla="*/ 12762663 w 16503444"/>
              <a:gd name="connsiteY35" fmla="*/ 1200329 h 1200329"/>
              <a:gd name="connsiteX36" fmla="*/ 12405089 w 16503444"/>
              <a:gd name="connsiteY36" fmla="*/ 1200329 h 1200329"/>
              <a:gd name="connsiteX37" fmla="*/ 11882480 w 16503444"/>
              <a:gd name="connsiteY37" fmla="*/ 1200329 h 1200329"/>
              <a:gd name="connsiteX38" fmla="*/ 11194836 w 16503444"/>
              <a:gd name="connsiteY38" fmla="*/ 1200329 h 1200329"/>
              <a:gd name="connsiteX39" fmla="*/ 10507193 w 16503444"/>
              <a:gd name="connsiteY39" fmla="*/ 1200329 h 1200329"/>
              <a:gd name="connsiteX40" fmla="*/ 9654515 w 16503444"/>
              <a:gd name="connsiteY40" fmla="*/ 1200329 h 1200329"/>
              <a:gd name="connsiteX41" fmla="*/ 9296940 w 16503444"/>
              <a:gd name="connsiteY41" fmla="*/ 1200329 h 1200329"/>
              <a:gd name="connsiteX42" fmla="*/ 8939366 w 16503444"/>
              <a:gd name="connsiteY42" fmla="*/ 1200329 h 1200329"/>
              <a:gd name="connsiteX43" fmla="*/ 7921653 w 16503444"/>
              <a:gd name="connsiteY43" fmla="*/ 1200329 h 1200329"/>
              <a:gd name="connsiteX44" fmla="*/ 6903941 w 16503444"/>
              <a:gd name="connsiteY44" fmla="*/ 1200329 h 1200329"/>
              <a:gd name="connsiteX45" fmla="*/ 6216297 w 16503444"/>
              <a:gd name="connsiteY45" fmla="*/ 1200329 h 1200329"/>
              <a:gd name="connsiteX46" fmla="*/ 6023757 w 16503444"/>
              <a:gd name="connsiteY46" fmla="*/ 1200329 h 1200329"/>
              <a:gd name="connsiteX47" fmla="*/ 5831217 w 16503444"/>
              <a:gd name="connsiteY47" fmla="*/ 1200329 h 1200329"/>
              <a:gd name="connsiteX48" fmla="*/ 4813504 w 16503444"/>
              <a:gd name="connsiteY48" fmla="*/ 1200329 h 1200329"/>
              <a:gd name="connsiteX49" fmla="*/ 4290895 w 16503444"/>
              <a:gd name="connsiteY49" fmla="*/ 1200329 h 1200329"/>
              <a:gd name="connsiteX50" fmla="*/ 3273183 w 16503444"/>
              <a:gd name="connsiteY50" fmla="*/ 1200329 h 1200329"/>
              <a:gd name="connsiteX51" fmla="*/ 2585540 w 16503444"/>
              <a:gd name="connsiteY51" fmla="*/ 1200329 h 1200329"/>
              <a:gd name="connsiteX52" fmla="*/ 2392999 w 16503444"/>
              <a:gd name="connsiteY52" fmla="*/ 1200329 h 1200329"/>
              <a:gd name="connsiteX53" fmla="*/ 2035425 w 16503444"/>
              <a:gd name="connsiteY53" fmla="*/ 1200329 h 1200329"/>
              <a:gd name="connsiteX54" fmla="*/ 1512816 w 16503444"/>
              <a:gd name="connsiteY54" fmla="*/ 1200329 h 1200329"/>
              <a:gd name="connsiteX55" fmla="*/ 660138 w 16503444"/>
              <a:gd name="connsiteY55" fmla="*/ 1200329 h 1200329"/>
              <a:gd name="connsiteX56" fmla="*/ 0 w 16503444"/>
              <a:gd name="connsiteY56" fmla="*/ 1200329 h 1200329"/>
              <a:gd name="connsiteX57" fmla="*/ 0 w 16503444"/>
              <a:gd name="connsiteY57" fmla="*/ 600165 h 1200329"/>
              <a:gd name="connsiteX58" fmla="*/ 0 w 16503444"/>
              <a:gd name="connsiteY58" fmla="*/ 0 h 1200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6503444" h="1200329" fill="none" extrusionOk="0">
                <a:moveTo>
                  <a:pt x="0" y="0"/>
                </a:moveTo>
                <a:cubicBezTo>
                  <a:pt x="103151" y="-2519"/>
                  <a:pt x="269943" y="-11112"/>
                  <a:pt x="357575" y="0"/>
                </a:cubicBezTo>
                <a:cubicBezTo>
                  <a:pt x="445207" y="11112"/>
                  <a:pt x="730291" y="16956"/>
                  <a:pt x="1045218" y="0"/>
                </a:cubicBezTo>
                <a:cubicBezTo>
                  <a:pt x="1360145" y="-16956"/>
                  <a:pt x="1587444" y="-4195"/>
                  <a:pt x="1732862" y="0"/>
                </a:cubicBezTo>
                <a:cubicBezTo>
                  <a:pt x="1878280" y="4195"/>
                  <a:pt x="1872566" y="-8914"/>
                  <a:pt x="1925402" y="0"/>
                </a:cubicBezTo>
                <a:cubicBezTo>
                  <a:pt x="1978238" y="8914"/>
                  <a:pt x="2477123" y="1691"/>
                  <a:pt x="2778080" y="0"/>
                </a:cubicBezTo>
                <a:cubicBezTo>
                  <a:pt x="3079037" y="-1691"/>
                  <a:pt x="2907258" y="6130"/>
                  <a:pt x="2970620" y="0"/>
                </a:cubicBezTo>
                <a:cubicBezTo>
                  <a:pt x="3033982" y="-6130"/>
                  <a:pt x="3451875" y="-33902"/>
                  <a:pt x="3658263" y="0"/>
                </a:cubicBezTo>
                <a:cubicBezTo>
                  <a:pt x="3864651" y="33902"/>
                  <a:pt x="4395912" y="-46266"/>
                  <a:pt x="4675976" y="0"/>
                </a:cubicBezTo>
                <a:cubicBezTo>
                  <a:pt x="4956040" y="46266"/>
                  <a:pt x="5300239" y="33679"/>
                  <a:pt x="5693688" y="0"/>
                </a:cubicBezTo>
                <a:cubicBezTo>
                  <a:pt x="6087137" y="-33679"/>
                  <a:pt x="6313495" y="15747"/>
                  <a:pt x="6546366" y="0"/>
                </a:cubicBezTo>
                <a:cubicBezTo>
                  <a:pt x="6779237" y="-15747"/>
                  <a:pt x="6920628" y="4008"/>
                  <a:pt x="7068975" y="0"/>
                </a:cubicBezTo>
                <a:cubicBezTo>
                  <a:pt x="7217322" y="-4008"/>
                  <a:pt x="7200039" y="-4868"/>
                  <a:pt x="7261515" y="0"/>
                </a:cubicBezTo>
                <a:cubicBezTo>
                  <a:pt x="7322991" y="4868"/>
                  <a:pt x="7542166" y="-10953"/>
                  <a:pt x="7784124" y="0"/>
                </a:cubicBezTo>
                <a:cubicBezTo>
                  <a:pt x="8026082" y="10953"/>
                  <a:pt x="8335807" y="-35497"/>
                  <a:pt x="8636802" y="0"/>
                </a:cubicBezTo>
                <a:cubicBezTo>
                  <a:pt x="8937797" y="35497"/>
                  <a:pt x="9433404" y="47508"/>
                  <a:pt x="9654515" y="0"/>
                </a:cubicBezTo>
                <a:cubicBezTo>
                  <a:pt x="9875626" y="-47508"/>
                  <a:pt x="9795397" y="8876"/>
                  <a:pt x="9847055" y="0"/>
                </a:cubicBezTo>
                <a:cubicBezTo>
                  <a:pt x="9898713" y="-8876"/>
                  <a:pt x="9984197" y="5506"/>
                  <a:pt x="10039595" y="0"/>
                </a:cubicBezTo>
                <a:cubicBezTo>
                  <a:pt x="10094993" y="-5506"/>
                  <a:pt x="10577066" y="24455"/>
                  <a:pt x="11057307" y="0"/>
                </a:cubicBezTo>
                <a:cubicBezTo>
                  <a:pt x="11537548" y="-24455"/>
                  <a:pt x="11162685" y="5724"/>
                  <a:pt x="11249848" y="0"/>
                </a:cubicBezTo>
                <a:cubicBezTo>
                  <a:pt x="11337011" y="-5724"/>
                  <a:pt x="11661046" y="8891"/>
                  <a:pt x="11937491" y="0"/>
                </a:cubicBezTo>
                <a:cubicBezTo>
                  <a:pt x="12213936" y="-8891"/>
                  <a:pt x="12155245" y="-14740"/>
                  <a:pt x="12295066" y="0"/>
                </a:cubicBezTo>
                <a:cubicBezTo>
                  <a:pt x="12434888" y="14740"/>
                  <a:pt x="12491284" y="15018"/>
                  <a:pt x="12652640" y="0"/>
                </a:cubicBezTo>
                <a:cubicBezTo>
                  <a:pt x="12813996" y="-15018"/>
                  <a:pt x="12936398" y="4009"/>
                  <a:pt x="13010215" y="0"/>
                </a:cubicBezTo>
                <a:cubicBezTo>
                  <a:pt x="13084032" y="-4009"/>
                  <a:pt x="13241471" y="6929"/>
                  <a:pt x="13367790" y="0"/>
                </a:cubicBezTo>
                <a:cubicBezTo>
                  <a:pt x="13494110" y="-6929"/>
                  <a:pt x="13719907" y="6352"/>
                  <a:pt x="13890399" y="0"/>
                </a:cubicBezTo>
                <a:cubicBezTo>
                  <a:pt x="14060891" y="-6352"/>
                  <a:pt x="14139203" y="-2327"/>
                  <a:pt x="14247973" y="0"/>
                </a:cubicBezTo>
                <a:cubicBezTo>
                  <a:pt x="14356743" y="2327"/>
                  <a:pt x="14601307" y="-12805"/>
                  <a:pt x="14770582" y="0"/>
                </a:cubicBezTo>
                <a:cubicBezTo>
                  <a:pt x="14939857" y="12805"/>
                  <a:pt x="15371053" y="10039"/>
                  <a:pt x="15623260" y="0"/>
                </a:cubicBezTo>
                <a:cubicBezTo>
                  <a:pt x="15875467" y="-10039"/>
                  <a:pt x="16257347" y="33688"/>
                  <a:pt x="16503444" y="0"/>
                </a:cubicBezTo>
                <a:cubicBezTo>
                  <a:pt x="16527971" y="128182"/>
                  <a:pt x="16528929" y="432243"/>
                  <a:pt x="16503444" y="564155"/>
                </a:cubicBezTo>
                <a:cubicBezTo>
                  <a:pt x="16477959" y="696068"/>
                  <a:pt x="16489950" y="934636"/>
                  <a:pt x="16503444" y="1200329"/>
                </a:cubicBezTo>
                <a:cubicBezTo>
                  <a:pt x="16010531" y="1244428"/>
                  <a:pt x="15824727" y="1164822"/>
                  <a:pt x="15485732" y="1200329"/>
                </a:cubicBezTo>
                <a:cubicBezTo>
                  <a:pt x="15146737" y="1235836"/>
                  <a:pt x="14970309" y="1222630"/>
                  <a:pt x="14798088" y="1200329"/>
                </a:cubicBezTo>
                <a:cubicBezTo>
                  <a:pt x="14625867" y="1178028"/>
                  <a:pt x="14155138" y="1153326"/>
                  <a:pt x="13780376" y="1200329"/>
                </a:cubicBezTo>
                <a:cubicBezTo>
                  <a:pt x="13405614" y="1247332"/>
                  <a:pt x="13006750" y="1197989"/>
                  <a:pt x="12762663" y="1200329"/>
                </a:cubicBezTo>
                <a:cubicBezTo>
                  <a:pt x="12518576" y="1202669"/>
                  <a:pt x="12500453" y="1185927"/>
                  <a:pt x="12405089" y="1200329"/>
                </a:cubicBezTo>
                <a:cubicBezTo>
                  <a:pt x="12309725" y="1214731"/>
                  <a:pt x="12050110" y="1201102"/>
                  <a:pt x="11882480" y="1200329"/>
                </a:cubicBezTo>
                <a:cubicBezTo>
                  <a:pt x="11714850" y="1199556"/>
                  <a:pt x="11386374" y="1193086"/>
                  <a:pt x="11194836" y="1200329"/>
                </a:cubicBezTo>
                <a:cubicBezTo>
                  <a:pt x="11003298" y="1207572"/>
                  <a:pt x="10723168" y="1190862"/>
                  <a:pt x="10507193" y="1200329"/>
                </a:cubicBezTo>
                <a:cubicBezTo>
                  <a:pt x="10291218" y="1209796"/>
                  <a:pt x="9895869" y="1221579"/>
                  <a:pt x="9654515" y="1200329"/>
                </a:cubicBezTo>
                <a:cubicBezTo>
                  <a:pt x="9413161" y="1179079"/>
                  <a:pt x="9393625" y="1191913"/>
                  <a:pt x="9296940" y="1200329"/>
                </a:cubicBezTo>
                <a:cubicBezTo>
                  <a:pt x="9200256" y="1208745"/>
                  <a:pt x="9094276" y="1207384"/>
                  <a:pt x="8939366" y="1200329"/>
                </a:cubicBezTo>
                <a:cubicBezTo>
                  <a:pt x="8784456" y="1193274"/>
                  <a:pt x="8365052" y="1165331"/>
                  <a:pt x="7921653" y="1200329"/>
                </a:cubicBezTo>
                <a:cubicBezTo>
                  <a:pt x="7478254" y="1235327"/>
                  <a:pt x="7326558" y="1205579"/>
                  <a:pt x="6903941" y="1200329"/>
                </a:cubicBezTo>
                <a:cubicBezTo>
                  <a:pt x="6481324" y="1195079"/>
                  <a:pt x="6397827" y="1204618"/>
                  <a:pt x="6216297" y="1200329"/>
                </a:cubicBezTo>
                <a:cubicBezTo>
                  <a:pt x="6034767" y="1196040"/>
                  <a:pt x="6115104" y="1196986"/>
                  <a:pt x="6023757" y="1200329"/>
                </a:cubicBezTo>
                <a:cubicBezTo>
                  <a:pt x="5932410" y="1203672"/>
                  <a:pt x="5873658" y="1202461"/>
                  <a:pt x="5831217" y="1200329"/>
                </a:cubicBezTo>
                <a:cubicBezTo>
                  <a:pt x="5788776" y="1198197"/>
                  <a:pt x="5120716" y="1182700"/>
                  <a:pt x="4813504" y="1200329"/>
                </a:cubicBezTo>
                <a:cubicBezTo>
                  <a:pt x="4506292" y="1217958"/>
                  <a:pt x="4443304" y="1190702"/>
                  <a:pt x="4290895" y="1200329"/>
                </a:cubicBezTo>
                <a:cubicBezTo>
                  <a:pt x="4138486" y="1209956"/>
                  <a:pt x="3766805" y="1152860"/>
                  <a:pt x="3273183" y="1200329"/>
                </a:cubicBezTo>
                <a:cubicBezTo>
                  <a:pt x="2779561" y="1247798"/>
                  <a:pt x="2841258" y="1229777"/>
                  <a:pt x="2585540" y="1200329"/>
                </a:cubicBezTo>
                <a:cubicBezTo>
                  <a:pt x="2329822" y="1170881"/>
                  <a:pt x="2468851" y="1196012"/>
                  <a:pt x="2392999" y="1200329"/>
                </a:cubicBezTo>
                <a:cubicBezTo>
                  <a:pt x="2317147" y="1204646"/>
                  <a:pt x="2202598" y="1182501"/>
                  <a:pt x="2035425" y="1200329"/>
                </a:cubicBezTo>
                <a:cubicBezTo>
                  <a:pt x="1868252" y="1218157"/>
                  <a:pt x="1764482" y="1219838"/>
                  <a:pt x="1512816" y="1200329"/>
                </a:cubicBezTo>
                <a:cubicBezTo>
                  <a:pt x="1261150" y="1180820"/>
                  <a:pt x="1062948" y="1210075"/>
                  <a:pt x="660138" y="1200329"/>
                </a:cubicBezTo>
                <a:cubicBezTo>
                  <a:pt x="257328" y="1190583"/>
                  <a:pt x="137440" y="1225234"/>
                  <a:pt x="0" y="1200329"/>
                </a:cubicBezTo>
                <a:cubicBezTo>
                  <a:pt x="-11073" y="909135"/>
                  <a:pt x="13570" y="873976"/>
                  <a:pt x="0" y="600165"/>
                </a:cubicBezTo>
                <a:cubicBezTo>
                  <a:pt x="-13570" y="326354"/>
                  <a:pt x="8883" y="246528"/>
                  <a:pt x="0" y="0"/>
                </a:cubicBezTo>
                <a:close/>
              </a:path>
              <a:path w="16503444" h="1200329" stroke="0" extrusionOk="0">
                <a:moveTo>
                  <a:pt x="0" y="0"/>
                </a:moveTo>
                <a:cubicBezTo>
                  <a:pt x="168482" y="16369"/>
                  <a:pt x="285965" y="25910"/>
                  <a:pt x="522609" y="0"/>
                </a:cubicBezTo>
                <a:cubicBezTo>
                  <a:pt x="759253" y="-25910"/>
                  <a:pt x="661303" y="-8560"/>
                  <a:pt x="715149" y="0"/>
                </a:cubicBezTo>
                <a:cubicBezTo>
                  <a:pt x="768995" y="8560"/>
                  <a:pt x="1395812" y="22510"/>
                  <a:pt x="1732862" y="0"/>
                </a:cubicBezTo>
                <a:cubicBezTo>
                  <a:pt x="2069912" y="-22510"/>
                  <a:pt x="2008827" y="2459"/>
                  <a:pt x="2255471" y="0"/>
                </a:cubicBezTo>
                <a:cubicBezTo>
                  <a:pt x="2502115" y="-2459"/>
                  <a:pt x="2605274" y="-11637"/>
                  <a:pt x="2778080" y="0"/>
                </a:cubicBezTo>
                <a:cubicBezTo>
                  <a:pt x="2950886" y="11637"/>
                  <a:pt x="3295502" y="-46034"/>
                  <a:pt x="3795792" y="0"/>
                </a:cubicBezTo>
                <a:cubicBezTo>
                  <a:pt x="4296082" y="46034"/>
                  <a:pt x="4067312" y="-4047"/>
                  <a:pt x="4153367" y="0"/>
                </a:cubicBezTo>
                <a:cubicBezTo>
                  <a:pt x="4239423" y="4047"/>
                  <a:pt x="4802360" y="-20914"/>
                  <a:pt x="5171079" y="0"/>
                </a:cubicBezTo>
                <a:cubicBezTo>
                  <a:pt x="5539798" y="20914"/>
                  <a:pt x="5930183" y="40091"/>
                  <a:pt x="6188791" y="0"/>
                </a:cubicBezTo>
                <a:cubicBezTo>
                  <a:pt x="6447399" y="-40091"/>
                  <a:pt x="6726383" y="-13406"/>
                  <a:pt x="6876435" y="0"/>
                </a:cubicBezTo>
                <a:cubicBezTo>
                  <a:pt x="7026487" y="13406"/>
                  <a:pt x="7446679" y="28604"/>
                  <a:pt x="7894147" y="0"/>
                </a:cubicBezTo>
                <a:cubicBezTo>
                  <a:pt x="8341615" y="-28604"/>
                  <a:pt x="8277489" y="21017"/>
                  <a:pt x="8416756" y="0"/>
                </a:cubicBezTo>
                <a:cubicBezTo>
                  <a:pt x="8556023" y="-21017"/>
                  <a:pt x="8715433" y="13522"/>
                  <a:pt x="8939365" y="0"/>
                </a:cubicBezTo>
                <a:cubicBezTo>
                  <a:pt x="9163297" y="-13522"/>
                  <a:pt x="9601863" y="31347"/>
                  <a:pt x="9792043" y="0"/>
                </a:cubicBezTo>
                <a:cubicBezTo>
                  <a:pt x="9982223" y="-31347"/>
                  <a:pt x="10200681" y="-18031"/>
                  <a:pt x="10314652" y="0"/>
                </a:cubicBezTo>
                <a:cubicBezTo>
                  <a:pt x="10428623" y="18031"/>
                  <a:pt x="10868441" y="-31979"/>
                  <a:pt x="11332365" y="0"/>
                </a:cubicBezTo>
                <a:cubicBezTo>
                  <a:pt x="11796289" y="31979"/>
                  <a:pt x="12116246" y="-31262"/>
                  <a:pt x="12350077" y="0"/>
                </a:cubicBezTo>
                <a:cubicBezTo>
                  <a:pt x="12583908" y="31262"/>
                  <a:pt x="12855235" y="4719"/>
                  <a:pt x="13037721" y="0"/>
                </a:cubicBezTo>
                <a:cubicBezTo>
                  <a:pt x="13220207" y="-4719"/>
                  <a:pt x="13400750" y="13786"/>
                  <a:pt x="13560330" y="0"/>
                </a:cubicBezTo>
                <a:cubicBezTo>
                  <a:pt x="13719910" y="-13786"/>
                  <a:pt x="13700222" y="9081"/>
                  <a:pt x="13752870" y="0"/>
                </a:cubicBezTo>
                <a:cubicBezTo>
                  <a:pt x="13805518" y="-9081"/>
                  <a:pt x="13998433" y="-15322"/>
                  <a:pt x="14110445" y="0"/>
                </a:cubicBezTo>
                <a:cubicBezTo>
                  <a:pt x="14222457" y="15322"/>
                  <a:pt x="14306782" y="-3956"/>
                  <a:pt x="14468019" y="0"/>
                </a:cubicBezTo>
                <a:cubicBezTo>
                  <a:pt x="14629256" y="3956"/>
                  <a:pt x="14809328" y="12865"/>
                  <a:pt x="14990628" y="0"/>
                </a:cubicBezTo>
                <a:cubicBezTo>
                  <a:pt x="15171928" y="-12865"/>
                  <a:pt x="16100968" y="52251"/>
                  <a:pt x="16503444" y="0"/>
                </a:cubicBezTo>
                <a:cubicBezTo>
                  <a:pt x="16493629" y="215038"/>
                  <a:pt x="16504960" y="380586"/>
                  <a:pt x="16503444" y="600165"/>
                </a:cubicBezTo>
                <a:cubicBezTo>
                  <a:pt x="16501928" y="819744"/>
                  <a:pt x="16523535" y="1026235"/>
                  <a:pt x="16503444" y="1200329"/>
                </a:cubicBezTo>
                <a:cubicBezTo>
                  <a:pt x="16291781" y="1185989"/>
                  <a:pt x="16036041" y="1190829"/>
                  <a:pt x="15815801" y="1200329"/>
                </a:cubicBezTo>
                <a:cubicBezTo>
                  <a:pt x="15595561" y="1209829"/>
                  <a:pt x="15554366" y="1208469"/>
                  <a:pt x="15458226" y="1200329"/>
                </a:cubicBezTo>
                <a:cubicBezTo>
                  <a:pt x="15362086" y="1192189"/>
                  <a:pt x="15017873" y="1175803"/>
                  <a:pt x="14605548" y="1200329"/>
                </a:cubicBezTo>
                <a:cubicBezTo>
                  <a:pt x="14193223" y="1224855"/>
                  <a:pt x="14335950" y="1194272"/>
                  <a:pt x="14247973" y="1200329"/>
                </a:cubicBezTo>
                <a:cubicBezTo>
                  <a:pt x="14159996" y="1206386"/>
                  <a:pt x="13775393" y="1164152"/>
                  <a:pt x="13395295" y="1200329"/>
                </a:cubicBezTo>
                <a:cubicBezTo>
                  <a:pt x="13015197" y="1236506"/>
                  <a:pt x="13276101" y="1208992"/>
                  <a:pt x="13202755" y="1200329"/>
                </a:cubicBezTo>
                <a:cubicBezTo>
                  <a:pt x="13129409" y="1191666"/>
                  <a:pt x="12688393" y="1180773"/>
                  <a:pt x="12350077" y="1200329"/>
                </a:cubicBezTo>
                <a:cubicBezTo>
                  <a:pt x="12011761" y="1219885"/>
                  <a:pt x="12148876" y="1218091"/>
                  <a:pt x="11992503" y="1200329"/>
                </a:cubicBezTo>
                <a:cubicBezTo>
                  <a:pt x="11836130" y="1182567"/>
                  <a:pt x="11866699" y="1203870"/>
                  <a:pt x="11799962" y="1200329"/>
                </a:cubicBezTo>
                <a:cubicBezTo>
                  <a:pt x="11733225" y="1196788"/>
                  <a:pt x="11536554" y="1217364"/>
                  <a:pt x="11442388" y="1200329"/>
                </a:cubicBezTo>
                <a:cubicBezTo>
                  <a:pt x="11348222" y="1183294"/>
                  <a:pt x="10907006" y="1236843"/>
                  <a:pt x="10589710" y="1200329"/>
                </a:cubicBezTo>
                <a:cubicBezTo>
                  <a:pt x="10272414" y="1163815"/>
                  <a:pt x="10338912" y="1182981"/>
                  <a:pt x="10232135" y="1200329"/>
                </a:cubicBezTo>
                <a:cubicBezTo>
                  <a:pt x="10125358" y="1217677"/>
                  <a:pt x="10095894" y="1204148"/>
                  <a:pt x="10039595" y="1200329"/>
                </a:cubicBezTo>
                <a:cubicBezTo>
                  <a:pt x="9983296" y="1196510"/>
                  <a:pt x="9801769" y="1198797"/>
                  <a:pt x="9682020" y="1200329"/>
                </a:cubicBezTo>
                <a:cubicBezTo>
                  <a:pt x="9562272" y="1201861"/>
                  <a:pt x="9326647" y="1218363"/>
                  <a:pt x="9159411" y="1200329"/>
                </a:cubicBezTo>
                <a:cubicBezTo>
                  <a:pt x="8992175" y="1182295"/>
                  <a:pt x="8700906" y="1199872"/>
                  <a:pt x="8471768" y="1200329"/>
                </a:cubicBezTo>
                <a:cubicBezTo>
                  <a:pt x="8242630" y="1200786"/>
                  <a:pt x="8194250" y="1207470"/>
                  <a:pt x="8114193" y="1200329"/>
                </a:cubicBezTo>
                <a:cubicBezTo>
                  <a:pt x="8034136" y="1193188"/>
                  <a:pt x="7371320" y="1225016"/>
                  <a:pt x="7096481" y="1200329"/>
                </a:cubicBezTo>
                <a:cubicBezTo>
                  <a:pt x="6821642" y="1175642"/>
                  <a:pt x="6731639" y="1183756"/>
                  <a:pt x="6408837" y="1200329"/>
                </a:cubicBezTo>
                <a:cubicBezTo>
                  <a:pt x="6086035" y="1216902"/>
                  <a:pt x="5669317" y="1242821"/>
                  <a:pt x="5391125" y="1200329"/>
                </a:cubicBezTo>
                <a:cubicBezTo>
                  <a:pt x="5112933" y="1157837"/>
                  <a:pt x="4945136" y="1216080"/>
                  <a:pt x="4538447" y="1200329"/>
                </a:cubicBezTo>
                <a:cubicBezTo>
                  <a:pt x="4131758" y="1184578"/>
                  <a:pt x="4260005" y="1183980"/>
                  <a:pt x="4015838" y="1200329"/>
                </a:cubicBezTo>
                <a:cubicBezTo>
                  <a:pt x="3771671" y="1216678"/>
                  <a:pt x="3394813" y="1173094"/>
                  <a:pt x="3163160" y="1200329"/>
                </a:cubicBezTo>
                <a:cubicBezTo>
                  <a:pt x="2931507" y="1227564"/>
                  <a:pt x="2949650" y="1211716"/>
                  <a:pt x="2805585" y="1200329"/>
                </a:cubicBezTo>
                <a:cubicBezTo>
                  <a:pt x="2661521" y="1188942"/>
                  <a:pt x="2389246" y="1209485"/>
                  <a:pt x="2117942" y="1200329"/>
                </a:cubicBezTo>
                <a:cubicBezTo>
                  <a:pt x="1846638" y="1191173"/>
                  <a:pt x="2007519" y="1200645"/>
                  <a:pt x="1925402" y="1200329"/>
                </a:cubicBezTo>
                <a:cubicBezTo>
                  <a:pt x="1843285" y="1200013"/>
                  <a:pt x="1365056" y="1236679"/>
                  <a:pt x="907689" y="1200329"/>
                </a:cubicBezTo>
                <a:cubicBezTo>
                  <a:pt x="450322" y="1163979"/>
                  <a:pt x="244059" y="1211673"/>
                  <a:pt x="0" y="1200329"/>
                </a:cubicBezTo>
                <a:cubicBezTo>
                  <a:pt x="-20163" y="1047169"/>
                  <a:pt x="-29873" y="811624"/>
                  <a:pt x="0" y="576158"/>
                </a:cubicBezTo>
                <a:cubicBezTo>
                  <a:pt x="29873" y="340692"/>
                  <a:pt x="22404" y="262860"/>
                  <a:pt x="0" y="0"/>
                </a:cubicBezTo>
                <a:close/>
              </a:path>
            </a:pathLst>
          </a:custGeom>
          <a:solidFill>
            <a:srgbClr val="6DC0CA"/>
          </a:solidFill>
          <a:ln>
            <a:solidFill>
              <a:schemeClr val="tx1"/>
            </a:solidFill>
            <a:extLst>
              <a:ext uri="{C807C97D-BFC1-408E-A445-0C87EB9F89A2}">
                <ask:lineSketchStyleProps xmlns:ask="http://schemas.microsoft.com/office/drawing/2018/sketchyshapes" xmlns="" sd="1219033472">
                  <a:prstGeom prst="rect">
                    <a:avLst/>
                  </a:prstGeom>
                  <ask:type>
                    <ask:lineSketchFreehand/>
                  </ask:type>
                </ask:lineSketchStyleProps>
              </a:ext>
            </a:extLst>
          </a:ln>
        </p:spPr>
        <p:txBody>
          <a:bodyPr wrap="square">
            <a:spAutoFit/>
          </a:bodyPr>
          <a:lstStyle/>
          <a:p>
            <a:pPr algn="ctr" defTabSz="685800"/>
            <a:r>
              <a:rPr lang="en-US" sz="7200" dirty="0">
                <a:solidFill>
                  <a:prstClr val="black"/>
                </a:solidFill>
                <a:latin typeface="Dreaming Outloud Pro" panose="03050502040302030504" pitchFamily="66" charset="77"/>
                <a:cs typeface="Dreaming Outloud Pro" panose="03050502040302030504" pitchFamily="66" charset="77"/>
              </a:rPr>
              <a:t>What is Verbal Reasoning?</a:t>
            </a:r>
          </a:p>
        </p:txBody>
      </p:sp>
      <p:sp>
        <p:nvSpPr>
          <p:cNvPr id="6" name="TextBox 5">
            <a:extLst>
              <a:ext uri="{FF2B5EF4-FFF2-40B4-BE49-F238E27FC236}">
                <a16:creationId xmlns:a16="http://schemas.microsoft.com/office/drawing/2014/main" id="{43DFACAC-8A3C-A09C-9EA2-E5B24EF581E2}"/>
              </a:ext>
            </a:extLst>
          </p:cNvPr>
          <p:cNvSpPr txBox="1"/>
          <p:nvPr/>
        </p:nvSpPr>
        <p:spPr>
          <a:xfrm>
            <a:off x="1128254" y="2318180"/>
            <a:ext cx="11724966" cy="5770811"/>
          </a:xfrm>
          <a:prstGeom prst="rect">
            <a:avLst/>
          </a:prstGeom>
          <a:noFill/>
        </p:spPr>
        <p:txBody>
          <a:bodyPr wrap="square">
            <a:spAutoFit/>
          </a:bodyPr>
          <a:lstStyle/>
          <a:p>
            <a:pPr defTabSz="685800"/>
            <a:r>
              <a:rPr lang="en-US" sz="3600" b="1" dirty="0">
                <a:solidFill>
                  <a:prstClr val="black"/>
                </a:solidFill>
                <a:latin typeface="Avenir Next" panose="020B0503020202020204" pitchFamily="34" charset="0"/>
              </a:rPr>
              <a:t>Definition: </a:t>
            </a:r>
            <a:r>
              <a:rPr lang="en-US" sz="3600" dirty="0">
                <a:solidFill>
                  <a:prstClr val="black"/>
                </a:solidFill>
                <a:latin typeface="Avenir Next" panose="020B0503020202020204" pitchFamily="34" charset="0"/>
              </a:rPr>
              <a:t>The ability to process, analyze, and make sense of textual information logically and critically</a:t>
            </a:r>
            <a:r>
              <a:rPr lang="en-US" sz="2100" dirty="0">
                <a:solidFill>
                  <a:prstClr val="black"/>
                </a:solidFill>
                <a:latin typeface="Avenir Next" panose="020B0503020202020204" pitchFamily="34" charset="0"/>
              </a:rPr>
              <a:t>.</a:t>
            </a:r>
          </a:p>
          <a:p>
            <a:pPr defTabSz="685800"/>
            <a:endParaRPr lang="en-US" sz="2100" dirty="0">
              <a:solidFill>
                <a:prstClr val="black"/>
              </a:solidFill>
              <a:latin typeface="Avenir Next" panose="020B0503020202020204" pitchFamily="34" charset="0"/>
            </a:endParaRPr>
          </a:p>
          <a:p>
            <a:pPr defTabSz="685800"/>
            <a:r>
              <a:rPr lang="en-US" sz="3600" b="1" dirty="0">
                <a:solidFill>
                  <a:prstClr val="black"/>
                </a:solidFill>
                <a:latin typeface="Avenir Next" panose="020B0503020202020204" pitchFamily="34" charset="0"/>
              </a:rPr>
              <a:t>Core Components:</a:t>
            </a:r>
          </a:p>
          <a:p>
            <a:pPr defTabSz="685800">
              <a:buFont typeface="Arial" panose="020B0604020202020204" pitchFamily="34" charset="0"/>
              <a:buChar char="•"/>
            </a:pPr>
            <a:r>
              <a:rPr lang="en-US" sz="3600" dirty="0">
                <a:solidFill>
                  <a:prstClr val="black"/>
                </a:solidFill>
                <a:latin typeface="Avenir Next" panose="020B0503020202020204" pitchFamily="34" charset="0"/>
              </a:rPr>
              <a:t> Making inferences</a:t>
            </a:r>
          </a:p>
          <a:p>
            <a:pPr defTabSz="685800">
              <a:buFont typeface="Arial" panose="020B0604020202020204" pitchFamily="34" charset="0"/>
              <a:buChar char="•"/>
            </a:pPr>
            <a:r>
              <a:rPr lang="en-US" sz="3600" dirty="0">
                <a:solidFill>
                  <a:prstClr val="black"/>
                </a:solidFill>
                <a:latin typeface="Avenir Next" panose="020B0503020202020204" pitchFamily="34" charset="0"/>
              </a:rPr>
              <a:t> Connecting ideas</a:t>
            </a:r>
          </a:p>
          <a:p>
            <a:pPr defTabSz="685800">
              <a:buFont typeface="Arial" panose="020B0604020202020204" pitchFamily="34" charset="0"/>
              <a:buChar char="•"/>
            </a:pPr>
            <a:r>
              <a:rPr lang="en-US" sz="3600" dirty="0">
                <a:solidFill>
                  <a:prstClr val="black"/>
                </a:solidFill>
                <a:latin typeface="Avenir Next" panose="020B0503020202020204" pitchFamily="34" charset="0"/>
              </a:rPr>
              <a:t> Evaluating arguments</a:t>
            </a:r>
          </a:p>
          <a:p>
            <a:pPr defTabSz="685800"/>
            <a:endParaRPr lang="en-US" sz="3600" dirty="0">
              <a:solidFill>
                <a:prstClr val="black"/>
              </a:solidFill>
              <a:latin typeface="Avenir Next" panose="020B0503020202020204" pitchFamily="34" charset="0"/>
            </a:endParaRPr>
          </a:p>
          <a:p>
            <a:pPr defTabSz="685800"/>
            <a:r>
              <a:rPr lang="en-US" sz="3600" b="1" dirty="0">
                <a:solidFill>
                  <a:prstClr val="black"/>
                </a:solidFill>
                <a:latin typeface="Avenir Next" panose="020B0503020202020204" pitchFamily="34" charset="0"/>
              </a:rPr>
              <a:t>Research: </a:t>
            </a:r>
            <a:r>
              <a:rPr lang="en-US" sz="3600" dirty="0">
                <a:solidFill>
                  <a:prstClr val="black"/>
                </a:solidFill>
                <a:latin typeface="Avenir Next" panose="020B0503020202020204" pitchFamily="34" charset="0"/>
              </a:rPr>
              <a:t>Verbal reasoning supports deeper comprehension and problem-solving across disciplines </a:t>
            </a:r>
            <a:r>
              <a:rPr lang="en-US" sz="2400" dirty="0">
                <a:solidFill>
                  <a:prstClr val="black"/>
                </a:solidFill>
                <a:latin typeface="Avenir Next" panose="020B0503020202020204" pitchFamily="34" charset="0"/>
              </a:rPr>
              <a:t>(Alexander &amp; Fox, 2011).</a:t>
            </a:r>
          </a:p>
        </p:txBody>
      </p:sp>
      <p:pic>
        <p:nvPicPr>
          <p:cNvPr id="8" name="Picture 7">
            <a:extLst>
              <a:ext uri="{FF2B5EF4-FFF2-40B4-BE49-F238E27FC236}">
                <a16:creationId xmlns:a16="http://schemas.microsoft.com/office/drawing/2014/main" id="{ED6FD3E7-1762-EB67-92DD-2E039BF21123}"/>
              </a:ext>
            </a:extLst>
          </p:cNvPr>
          <p:cNvPicPr>
            <a:picLocks noChangeAspect="1"/>
          </p:cNvPicPr>
          <p:nvPr/>
        </p:nvPicPr>
        <p:blipFill>
          <a:blip r:embed="rId2"/>
          <a:stretch>
            <a:fillRect/>
          </a:stretch>
        </p:blipFill>
        <p:spPr>
          <a:xfrm>
            <a:off x="10773697" y="2555158"/>
            <a:ext cx="7112411" cy="7112411"/>
          </a:xfrm>
          <a:prstGeom prst="rect">
            <a:avLst/>
          </a:prstGeom>
        </p:spPr>
      </p:pic>
    </p:spTree>
    <p:extLst>
      <p:ext uri="{BB962C8B-B14F-4D97-AF65-F5344CB8AC3E}">
        <p14:creationId xmlns:p14="http://schemas.microsoft.com/office/powerpoint/2010/main" val="3995395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diagram of a power cord&#10;&#10;Description automatically generated">
            <a:extLst>
              <a:ext uri="{FF2B5EF4-FFF2-40B4-BE49-F238E27FC236}">
                <a16:creationId xmlns:a16="http://schemas.microsoft.com/office/drawing/2014/main" id="{E92E5D22-F744-6240-6FA0-5E53C49C4D90}"/>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01559" y="796414"/>
            <a:ext cx="9442712" cy="8769809"/>
          </a:xfrm>
          <a:prstGeom prst="rect">
            <a:avLst/>
          </a:prstGeom>
        </p:spPr>
      </p:pic>
      <p:sp>
        <p:nvSpPr>
          <p:cNvPr id="7" name="Frame 6">
            <a:extLst>
              <a:ext uri="{FF2B5EF4-FFF2-40B4-BE49-F238E27FC236}">
                <a16:creationId xmlns:a16="http://schemas.microsoft.com/office/drawing/2014/main" id="{D468C238-D674-C01E-39B6-3412CFA67605}"/>
              </a:ext>
            </a:extLst>
          </p:cNvPr>
          <p:cNvSpPr/>
          <p:nvPr/>
        </p:nvSpPr>
        <p:spPr>
          <a:xfrm>
            <a:off x="0" y="0"/>
            <a:ext cx="18288000" cy="10287000"/>
          </a:xfrm>
          <a:prstGeom prst="frame">
            <a:avLst>
              <a:gd name="adj1" fmla="val 4979"/>
            </a:avLst>
          </a:prstGeom>
          <a:solidFill>
            <a:srgbClr val="B3C8E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2700">
              <a:solidFill>
                <a:prstClr val="black"/>
              </a:solidFill>
              <a:latin typeface="Calibri" panose="020F0502020204030204"/>
            </a:endParaRPr>
          </a:p>
        </p:txBody>
      </p:sp>
      <p:sp>
        <p:nvSpPr>
          <p:cNvPr id="6" name="TextBox 5">
            <a:extLst>
              <a:ext uri="{FF2B5EF4-FFF2-40B4-BE49-F238E27FC236}">
                <a16:creationId xmlns:a16="http://schemas.microsoft.com/office/drawing/2014/main" id="{C29570F2-3ACB-DB8D-2CAE-3170782D9E91}"/>
              </a:ext>
            </a:extLst>
          </p:cNvPr>
          <p:cNvSpPr txBox="1"/>
          <p:nvPr/>
        </p:nvSpPr>
        <p:spPr>
          <a:xfrm>
            <a:off x="10445828" y="3192123"/>
            <a:ext cx="6639341" cy="4247317"/>
          </a:xfrm>
          <a:prstGeom prst="rect">
            <a:avLst/>
          </a:prstGeom>
          <a:noFill/>
        </p:spPr>
        <p:txBody>
          <a:bodyPr wrap="square">
            <a:spAutoFit/>
          </a:bodyPr>
          <a:lstStyle/>
          <a:p>
            <a:pPr algn="ctr" defTabSz="685800">
              <a:defRPr/>
            </a:pPr>
            <a:r>
              <a:rPr lang="en-US" sz="5400" dirty="0">
                <a:solidFill>
                  <a:prstClr val="black"/>
                </a:solidFill>
                <a:latin typeface="Aptos Display" panose="020B0004020202020204" pitchFamily="34" charset="0"/>
              </a:rPr>
              <a:t>Power cell?  Battery?</a:t>
            </a:r>
          </a:p>
          <a:p>
            <a:pPr algn="ctr" defTabSz="685800">
              <a:defRPr/>
            </a:pPr>
            <a:endParaRPr lang="en-US" sz="5400" dirty="0">
              <a:solidFill>
                <a:prstClr val="black"/>
              </a:solidFill>
              <a:latin typeface="Aptos Display" panose="020B0004020202020204" pitchFamily="34" charset="0"/>
            </a:endParaRPr>
          </a:p>
          <a:p>
            <a:pPr algn="ctr" defTabSz="685800">
              <a:defRPr/>
            </a:pPr>
            <a:r>
              <a:rPr lang="en-US" sz="5400" dirty="0">
                <a:solidFill>
                  <a:prstClr val="black"/>
                </a:solidFill>
                <a:latin typeface="Aptos Display" panose="020B0004020202020204" pitchFamily="34" charset="0"/>
              </a:rPr>
              <a:t>A model of reading instruction for older readers</a:t>
            </a:r>
          </a:p>
        </p:txBody>
      </p:sp>
    </p:spTree>
    <p:extLst>
      <p:ext uri="{BB962C8B-B14F-4D97-AF65-F5344CB8AC3E}">
        <p14:creationId xmlns:p14="http://schemas.microsoft.com/office/powerpoint/2010/main" val="240623446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ame 2">
            <a:extLst>
              <a:ext uri="{FF2B5EF4-FFF2-40B4-BE49-F238E27FC236}">
                <a16:creationId xmlns:a16="http://schemas.microsoft.com/office/drawing/2014/main" id="{686C54C3-81A6-2B7D-1EC7-4BE54D689BA5}"/>
              </a:ext>
            </a:extLst>
          </p:cNvPr>
          <p:cNvSpPr/>
          <p:nvPr/>
        </p:nvSpPr>
        <p:spPr>
          <a:xfrm>
            <a:off x="0" y="0"/>
            <a:ext cx="18288000" cy="10287000"/>
          </a:xfrm>
          <a:prstGeom prst="frame">
            <a:avLst>
              <a:gd name="adj1" fmla="val 4979"/>
            </a:avLst>
          </a:prstGeom>
          <a:solidFill>
            <a:srgbClr val="6DC0C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2700">
              <a:solidFill>
                <a:prstClr val="black"/>
              </a:solidFill>
              <a:latin typeface="Calibri" panose="020F0502020204030204"/>
            </a:endParaRPr>
          </a:p>
        </p:txBody>
      </p:sp>
      <p:sp>
        <p:nvSpPr>
          <p:cNvPr id="4" name="TextBox 3">
            <a:extLst>
              <a:ext uri="{FF2B5EF4-FFF2-40B4-BE49-F238E27FC236}">
                <a16:creationId xmlns:a16="http://schemas.microsoft.com/office/drawing/2014/main" id="{D94EA29D-E23B-19CE-985D-19D5F989FFBF}"/>
              </a:ext>
            </a:extLst>
          </p:cNvPr>
          <p:cNvSpPr txBox="1"/>
          <p:nvPr/>
        </p:nvSpPr>
        <p:spPr>
          <a:xfrm>
            <a:off x="947585" y="2007704"/>
            <a:ext cx="17340416" cy="7594387"/>
          </a:xfrm>
          <a:prstGeom prst="rect">
            <a:avLst/>
          </a:prstGeom>
          <a:noFill/>
        </p:spPr>
        <p:txBody>
          <a:bodyPr wrap="square">
            <a:spAutoFit/>
          </a:bodyPr>
          <a:lstStyle/>
          <a:p>
            <a:pPr defTabSz="685800" fontAlgn="base">
              <a:spcAft>
                <a:spcPts val="900"/>
              </a:spcAft>
              <a:buFont typeface="+mj-lt"/>
              <a:buAutoNum type="arabicPeriod"/>
            </a:pPr>
            <a:r>
              <a:rPr lang="en-US" sz="4200" dirty="0">
                <a:solidFill>
                  <a:srgbClr val="000000"/>
                </a:solidFill>
                <a:latin typeface="Aptos" panose="020B0004020202020204" pitchFamily="34" charset="0"/>
              </a:rPr>
              <a:t> Evaluating the reliability, bias, and credibility of sources</a:t>
            </a:r>
          </a:p>
          <a:p>
            <a:pPr defTabSz="685800" fontAlgn="base">
              <a:spcAft>
                <a:spcPts val="900"/>
              </a:spcAft>
              <a:buFont typeface="+mj-lt"/>
              <a:buAutoNum type="arabicPeriod" startAt="2"/>
            </a:pPr>
            <a:r>
              <a:rPr lang="en-US" sz="4200" dirty="0">
                <a:solidFill>
                  <a:srgbClr val="000000"/>
                </a:solidFill>
                <a:latin typeface="Aptos" panose="020B0004020202020204" pitchFamily="34" charset="0"/>
              </a:rPr>
              <a:t> Interpreting emotion in poetry </a:t>
            </a:r>
          </a:p>
          <a:p>
            <a:pPr defTabSz="685800" fontAlgn="base">
              <a:spcAft>
                <a:spcPts val="900"/>
              </a:spcAft>
              <a:buFont typeface="+mj-lt"/>
              <a:buAutoNum type="arabicPeriod" startAt="3"/>
            </a:pPr>
            <a:r>
              <a:rPr lang="en-US" sz="4200" dirty="0">
                <a:solidFill>
                  <a:srgbClr val="000000"/>
                </a:solidFill>
                <a:latin typeface="Aptos" panose="020B0004020202020204" pitchFamily="34" charset="0"/>
              </a:rPr>
              <a:t> Making connections across sentence and paragraph boundaries </a:t>
            </a:r>
          </a:p>
          <a:p>
            <a:pPr defTabSz="685800" fontAlgn="base">
              <a:spcAft>
                <a:spcPts val="900"/>
              </a:spcAft>
              <a:buFont typeface="+mj-lt"/>
              <a:buAutoNum type="arabicPeriod" startAt="4"/>
            </a:pPr>
            <a:r>
              <a:rPr lang="en-US" sz="4200" dirty="0">
                <a:solidFill>
                  <a:srgbClr val="000000"/>
                </a:solidFill>
                <a:latin typeface="Aptos" panose="020B0004020202020204" pitchFamily="34" charset="0"/>
              </a:rPr>
              <a:t> Listening to and following directions </a:t>
            </a:r>
          </a:p>
          <a:p>
            <a:pPr defTabSz="685800" fontAlgn="base">
              <a:spcAft>
                <a:spcPts val="900"/>
              </a:spcAft>
              <a:buFont typeface="+mj-lt"/>
              <a:buAutoNum type="arabicPeriod" startAt="5"/>
            </a:pPr>
            <a:r>
              <a:rPr lang="en-US" sz="4200" dirty="0">
                <a:solidFill>
                  <a:srgbClr val="000000"/>
                </a:solidFill>
                <a:latin typeface="Aptos" panose="020B0004020202020204" pitchFamily="34" charset="0"/>
              </a:rPr>
              <a:t> Recognizing patterns of data </a:t>
            </a:r>
          </a:p>
          <a:p>
            <a:pPr defTabSz="685800" fontAlgn="base">
              <a:spcAft>
                <a:spcPts val="900"/>
              </a:spcAft>
              <a:buFont typeface="+mj-lt"/>
              <a:buAutoNum type="arabicPeriod" startAt="6"/>
            </a:pPr>
            <a:r>
              <a:rPr lang="en-US" sz="4200" dirty="0">
                <a:solidFill>
                  <a:srgbClr val="000000"/>
                </a:solidFill>
                <a:latin typeface="Aptos" panose="020B0004020202020204" pitchFamily="34" charset="0"/>
              </a:rPr>
              <a:t> Carrying out an experiment with prescribed instructions in science </a:t>
            </a:r>
          </a:p>
          <a:p>
            <a:pPr defTabSz="685800" fontAlgn="base">
              <a:spcAft>
                <a:spcPts val="900"/>
              </a:spcAft>
              <a:buFont typeface="+mj-lt"/>
              <a:buAutoNum type="arabicPeriod" startAt="7"/>
            </a:pPr>
            <a:r>
              <a:rPr lang="en-US" sz="4200" dirty="0">
                <a:solidFill>
                  <a:srgbClr val="000000"/>
                </a:solidFill>
                <a:latin typeface="Aptos" panose="020B0004020202020204" pitchFamily="34" charset="0"/>
              </a:rPr>
              <a:t> Forming hypotheses based on information </a:t>
            </a:r>
          </a:p>
          <a:p>
            <a:pPr defTabSz="685800" fontAlgn="base">
              <a:spcAft>
                <a:spcPts val="900"/>
              </a:spcAft>
              <a:buFont typeface="+mj-lt"/>
              <a:buAutoNum type="arabicPeriod" startAt="8"/>
            </a:pPr>
            <a:r>
              <a:rPr lang="en-US" sz="4200" dirty="0">
                <a:solidFill>
                  <a:srgbClr val="000000"/>
                </a:solidFill>
                <a:latin typeface="Aptos" panose="020B0004020202020204" pitchFamily="34" charset="0"/>
              </a:rPr>
              <a:t> Comparing and contrasting viewpoints </a:t>
            </a:r>
          </a:p>
          <a:p>
            <a:pPr defTabSz="685800" fontAlgn="base">
              <a:spcAft>
                <a:spcPts val="900"/>
              </a:spcAft>
              <a:buFont typeface="+mj-lt"/>
              <a:buAutoNum type="arabicPeriod" startAt="9"/>
            </a:pPr>
            <a:r>
              <a:rPr lang="en-US" sz="4200" dirty="0">
                <a:solidFill>
                  <a:srgbClr val="000000"/>
                </a:solidFill>
                <a:latin typeface="Aptos" panose="020B0004020202020204" pitchFamily="34" charset="0"/>
              </a:rPr>
              <a:t> Analyzing relevant information in word problems in math </a:t>
            </a:r>
          </a:p>
          <a:p>
            <a:pPr defTabSz="685800" fontAlgn="base">
              <a:spcAft>
                <a:spcPts val="900"/>
              </a:spcAft>
              <a:buFont typeface="+mj-lt"/>
              <a:buAutoNum type="arabicPeriod" startAt="10"/>
            </a:pPr>
            <a:r>
              <a:rPr lang="en-US" sz="4200" dirty="0">
                <a:solidFill>
                  <a:srgbClr val="000000"/>
                </a:solidFill>
                <a:latin typeface="Aptos" panose="020B0004020202020204" pitchFamily="34" charset="0"/>
              </a:rPr>
              <a:t> Understanding figurative language </a:t>
            </a:r>
          </a:p>
        </p:txBody>
      </p:sp>
      <p:sp>
        <p:nvSpPr>
          <p:cNvPr id="5" name="TextBox 4">
            <a:extLst>
              <a:ext uri="{FF2B5EF4-FFF2-40B4-BE49-F238E27FC236}">
                <a16:creationId xmlns:a16="http://schemas.microsoft.com/office/drawing/2014/main" id="{28287F97-CA18-C915-8A5F-34FEFF2B3322}"/>
              </a:ext>
            </a:extLst>
          </p:cNvPr>
          <p:cNvSpPr txBox="1"/>
          <p:nvPr/>
        </p:nvSpPr>
        <p:spPr>
          <a:xfrm>
            <a:off x="2381864" y="657425"/>
            <a:ext cx="14471855" cy="1200329"/>
          </a:xfrm>
          <a:prstGeom prst="rect">
            <a:avLst/>
          </a:prstGeom>
          <a:noFill/>
        </p:spPr>
        <p:txBody>
          <a:bodyPr wrap="square">
            <a:spAutoFit/>
          </a:bodyPr>
          <a:lstStyle/>
          <a:p>
            <a:pPr defTabSz="685800"/>
            <a:r>
              <a:rPr lang="en-US" sz="7200" dirty="0">
                <a:solidFill>
                  <a:prstClr val="black"/>
                </a:solidFill>
                <a:latin typeface="Dreaming Outloud Pro" panose="03050502040302030504" pitchFamily="66" charset="77"/>
                <a:cs typeface="Dreaming Outloud Pro" panose="03050502040302030504" pitchFamily="66" charset="77"/>
              </a:rPr>
              <a:t>10 ways we use Verbal Reasoning</a:t>
            </a:r>
          </a:p>
        </p:txBody>
      </p:sp>
    </p:spTree>
    <p:extLst>
      <p:ext uri="{BB962C8B-B14F-4D97-AF65-F5344CB8AC3E}">
        <p14:creationId xmlns:p14="http://schemas.microsoft.com/office/powerpoint/2010/main" val="12677977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88725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348678-E235-04A6-2D0F-FD6A4FC9038C}"/>
            </a:ext>
          </a:extLst>
        </p:cNvPr>
        <p:cNvGrpSpPr/>
        <p:nvPr/>
      </p:nvGrpSpPr>
      <p:grpSpPr>
        <a:xfrm>
          <a:off x="0" y="0"/>
          <a:ext cx="0" cy="0"/>
          <a:chOff x="0" y="0"/>
          <a:chExt cx="0" cy="0"/>
        </a:xfrm>
      </p:grpSpPr>
      <p:pic>
        <p:nvPicPr>
          <p:cNvPr id="107" name="Picture 106" descr="A black brick wall with a white spot&#10;&#10;Description automatically generated">
            <a:extLst>
              <a:ext uri="{FF2B5EF4-FFF2-40B4-BE49-F238E27FC236}">
                <a16:creationId xmlns:a16="http://schemas.microsoft.com/office/drawing/2014/main" id="{EC0C72B6-0F64-27A3-5A38-33EC046B0A9F}"/>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923"/>
            <a:ext cx="18287970" cy="10285077"/>
          </a:xfrm>
          <a:prstGeom prst="rect">
            <a:avLst/>
          </a:prstGeom>
        </p:spPr>
      </p:pic>
      <p:sp>
        <p:nvSpPr>
          <p:cNvPr id="19" name="Rectangle 18">
            <a:extLst>
              <a:ext uri="{FF2B5EF4-FFF2-40B4-BE49-F238E27FC236}">
                <a16:creationId xmlns:a16="http://schemas.microsoft.com/office/drawing/2014/main" id="{F6E843BD-5205-F404-FF26-A9F164CF77CC}"/>
              </a:ext>
            </a:extLst>
          </p:cNvPr>
          <p:cNvSpPr/>
          <p:nvPr/>
        </p:nvSpPr>
        <p:spPr>
          <a:xfrm>
            <a:off x="748145" y="685798"/>
            <a:ext cx="16646238" cy="9081656"/>
          </a:xfrm>
          <a:prstGeom prst="rect">
            <a:avLst/>
          </a:prstGeom>
          <a:noFill/>
          <a:ln w="76200">
            <a:solidFill>
              <a:srgbClr val="14B4E8"/>
            </a:solidFill>
          </a:ln>
          <a:effectLst>
            <a:glow rad="228600">
              <a:schemeClr val="accent4">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a:solidFill>
                <a:prstClr val="white"/>
              </a:solidFill>
              <a:latin typeface="Aptos" panose="02110004020202020204"/>
            </a:endParaRPr>
          </a:p>
        </p:txBody>
      </p:sp>
      <p:sp>
        <p:nvSpPr>
          <p:cNvPr id="23" name="Rectangle 22">
            <a:extLst>
              <a:ext uri="{FF2B5EF4-FFF2-40B4-BE49-F238E27FC236}">
                <a16:creationId xmlns:a16="http://schemas.microsoft.com/office/drawing/2014/main" id="{61601BA5-1583-4EB1-02E9-4275756159DA}"/>
              </a:ext>
            </a:extLst>
          </p:cNvPr>
          <p:cNvSpPr/>
          <p:nvPr/>
        </p:nvSpPr>
        <p:spPr>
          <a:xfrm>
            <a:off x="748145" y="685798"/>
            <a:ext cx="16646238" cy="9081656"/>
          </a:xfrm>
          <a:prstGeom prst="rect">
            <a:avLst/>
          </a:prstGeom>
          <a:noFill/>
          <a:ln w="38100">
            <a:solidFill>
              <a:schemeClr val="bg1"/>
            </a:solidFill>
          </a:ln>
          <a:effectLst>
            <a:glow rad="228600">
              <a:schemeClr val="accent4">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a:solidFill>
                <a:prstClr val="white"/>
              </a:solidFill>
              <a:latin typeface="Aptos" panose="02110004020202020204"/>
            </a:endParaRPr>
          </a:p>
        </p:txBody>
      </p:sp>
      <p:sp>
        <p:nvSpPr>
          <p:cNvPr id="28" name="Rectangle 27">
            <a:extLst>
              <a:ext uri="{FF2B5EF4-FFF2-40B4-BE49-F238E27FC236}">
                <a16:creationId xmlns:a16="http://schemas.microsoft.com/office/drawing/2014/main" id="{8C888D45-18EA-54F4-652D-4347292D2E53}"/>
              </a:ext>
            </a:extLst>
          </p:cNvPr>
          <p:cNvSpPr/>
          <p:nvPr/>
        </p:nvSpPr>
        <p:spPr>
          <a:xfrm>
            <a:off x="820881" y="685796"/>
            <a:ext cx="16646238" cy="9081656"/>
          </a:xfrm>
          <a:prstGeom prst="rect">
            <a:avLst/>
          </a:prstGeom>
          <a:noFill/>
          <a:ln w="76200">
            <a:solidFill>
              <a:srgbClr val="14B4E8">
                <a:alpha val="15738"/>
              </a:srgbClr>
            </a:solidFill>
          </a:ln>
          <a:effectLst>
            <a:innerShdw blurRad="63500" dist="50800" dir="16200000">
              <a:srgbClr val="002060">
                <a:alpha val="50000"/>
              </a:srgb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a:solidFill>
                <a:prstClr val="white"/>
              </a:solidFill>
              <a:latin typeface="Aptos" panose="02110004020202020204"/>
            </a:endParaRPr>
          </a:p>
        </p:txBody>
      </p:sp>
      <p:sp>
        <p:nvSpPr>
          <p:cNvPr id="46" name="TextBox 45">
            <a:extLst>
              <a:ext uri="{FF2B5EF4-FFF2-40B4-BE49-F238E27FC236}">
                <a16:creationId xmlns:a16="http://schemas.microsoft.com/office/drawing/2014/main" id="{19CE6ECF-30DD-6F3D-A954-13AA7CD5021F}"/>
              </a:ext>
            </a:extLst>
          </p:cNvPr>
          <p:cNvSpPr txBox="1"/>
          <p:nvPr/>
        </p:nvSpPr>
        <p:spPr>
          <a:xfrm>
            <a:off x="3163823" y="5106611"/>
            <a:ext cx="12750770" cy="738664"/>
          </a:xfrm>
          <a:prstGeom prst="rect">
            <a:avLst/>
          </a:prstGeom>
          <a:noFill/>
        </p:spPr>
        <p:txBody>
          <a:bodyPr wrap="square" rtlCol="0">
            <a:spAutoFit/>
          </a:bodyPr>
          <a:lstStyle/>
          <a:p>
            <a:pPr defTabSz="1371600">
              <a:defRPr/>
            </a:pPr>
            <a:r>
              <a:rPr lang="en-US" sz="4200" dirty="0">
                <a:solidFill>
                  <a:prstClr val="white"/>
                </a:solidFill>
                <a:latin typeface="Baguet Script" pitchFamily="2" charset="77"/>
                <a:cs typeface="Poppins" pitchFamily="2" charset="77"/>
              </a:rPr>
              <a:t> &lt;-0.3.      -0.1        0.1         0.3        0.5       0.7        0.9          1.1</a:t>
            </a:r>
          </a:p>
        </p:txBody>
      </p:sp>
      <p:cxnSp>
        <p:nvCxnSpPr>
          <p:cNvPr id="47" name="Straight Connector 46">
            <a:extLst>
              <a:ext uri="{FF2B5EF4-FFF2-40B4-BE49-F238E27FC236}">
                <a16:creationId xmlns:a16="http://schemas.microsoft.com/office/drawing/2014/main" id="{3B399A5F-9E62-E340-2834-4CF0F44C055A}"/>
              </a:ext>
            </a:extLst>
          </p:cNvPr>
          <p:cNvCxnSpPr>
            <a:cxnSpLocks/>
          </p:cNvCxnSpPr>
          <p:nvPr/>
        </p:nvCxnSpPr>
        <p:spPr>
          <a:xfrm flipH="1">
            <a:off x="3163823" y="6125528"/>
            <a:ext cx="12952476" cy="0"/>
          </a:xfrm>
          <a:prstGeom prst="line">
            <a:avLst/>
          </a:prstGeom>
          <a:ln w="114300" cap="rnd">
            <a:solidFill>
              <a:schemeClr val="bg1"/>
            </a:solidFill>
            <a:round/>
          </a:ln>
          <a:effectLst>
            <a:glow rad="228600">
              <a:srgbClr val="002060">
                <a:alpha val="40000"/>
              </a:srgbClr>
            </a:glow>
            <a:outerShdw blurRad="50800" dist="38100" dir="18900000" sx="101000" sy="101000" algn="bl"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cxnSp>
        <p:nvCxnSpPr>
          <p:cNvPr id="55" name="Straight Connector 54">
            <a:extLst>
              <a:ext uri="{FF2B5EF4-FFF2-40B4-BE49-F238E27FC236}">
                <a16:creationId xmlns:a16="http://schemas.microsoft.com/office/drawing/2014/main" id="{A5057596-270A-CB3D-91DF-2BC59817C3E7}"/>
              </a:ext>
            </a:extLst>
          </p:cNvPr>
          <p:cNvCxnSpPr>
            <a:cxnSpLocks/>
          </p:cNvCxnSpPr>
          <p:nvPr/>
        </p:nvCxnSpPr>
        <p:spPr>
          <a:xfrm>
            <a:off x="4223657" y="6125528"/>
            <a:ext cx="0" cy="449786"/>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57" name="Straight Connector 56">
            <a:extLst>
              <a:ext uri="{FF2B5EF4-FFF2-40B4-BE49-F238E27FC236}">
                <a16:creationId xmlns:a16="http://schemas.microsoft.com/office/drawing/2014/main" id="{3E696A87-C250-AF5A-C2C5-13BD5E02B9CC}"/>
              </a:ext>
            </a:extLst>
          </p:cNvPr>
          <p:cNvCxnSpPr>
            <a:cxnSpLocks/>
          </p:cNvCxnSpPr>
          <p:nvPr/>
        </p:nvCxnSpPr>
        <p:spPr>
          <a:xfrm>
            <a:off x="5780315" y="6223502"/>
            <a:ext cx="0" cy="449786"/>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58" name="Straight Connector 57">
            <a:extLst>
              <a:ext uri="{FF2B5EF4-FFF2-40B4-BE49-F238E27FC236}">
                <a16:creationId xmlns:a16="http://schemas.microsoft.com/office/drawing/2014/main" id="{DC2E2A7D-76DA-CB0B-FCE4-B38ECD8AFA4E}"/>
              </a:ext>
            </a:extLst>
          </p:cNvPr>
          <p:cNvCxnSpPr>
            <a:cxnSpLocks/>
          </p:cNvCxnSpPr>
          <p:nvPr/>
        </p:nvCxnSpPr>
        <p:spPr>
          <a:xfrm>
            <a:off x="7217228" y="6201731"/>
            <a:ext cx="0" cy="449786"/>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59" name="Straight Connector 58">
            <a:extLst>
              <a:ext uri="{FF2B5EF4-FFF2-40B4-BE49-F238E27FC236}">
                <a16:creationId xmlns:a16="http://schemas.microsoft.com/office/drawing/2014/main" id="{A9813B03-7F65-1B44-E3B9-2FC53079D016}"/>
              </a:ext>
            </a:extLst>
          </p:cNvPr>
          <p:cNvCxnSpPr>
            <a:cxnSpLocks/>
          </p:cNvCxnSpPr>
          <p:nvPr/>
        </p:nvCxnSpPr>
        <p:spPr>
          <a:xfrm>
            <a:off x="8806542" y="6201731"/>
            <a:ext cx="0" cy="449786"/>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60" name="Straight Connector 59">
            <a:extLst>
              <a:ext uri="{FF2B5EF4-FFF2-40B4-BE49-F238E27FC236}">
                <a16:creationId xmlns:a16="http://schemas.microsoft.com/office/drawing/2014/main" id="{CB065272-54BC-C7E7-215E-FB6674DB6625}"/>
              </a:ext>
            </a:extLst>
          </p:cNvPr>
          <p:cNvCxnSpPr>
            <a:cxnSpLocks/>
          </p:cNvCxnSpPr>
          <p:nvPr/>
        </p:nvCxnSpPr>
        <p:spPr>
          <a:xfrm>
            <a:off x="10374090" y="6245273"/>
            <a:ext cx="0" cy="449786"/>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61" name="Straight Connector 60">
            <a:extLst>
              <a:ext uri="{FF2B5EF4-FFF2-40B4-BE49-F238E27FC236}">
                <a16:creationId xmlns:a16="http://schemas.microsoft.com/office/drawing/2014/main" id="{7DCBAA0E-890B-916F-9AA4-909B6495D836}"/>
              </a:ext>
            </a:extLst>
          </p:cNvPr>
          <p:cNvCxnSpPr>
            <a:cxnSpLocks/>
          </p:cNvCxnSpPr>
          <p:nvPr/>
        </p:nvCxnSpPr>
        <p:spPr>
          <a:xfrm>
            <a:off x="11778345" y="6234389"/>
            <a:ext cx="0" cy="449786"/>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62" name="Straight Connector 61">
            <a:extLst>
              <a:ext uri="{FF2B5EF4-FFF2-40B4-BE49-F238E27FC236}">
                <a16:creationId xmlns:a16="http://schemas.microsoft.com/office/drawing/2014/main" id="{F9FB07D4-1508-0BF8-F069-0DACA4FDE591}"/>
              </a:ext>
            </a:extLst>
          </p:cNvPr>
          <p:cNvCxnSpPr>
            <a:cxnSpLocks/>
          </p:cNvCxnSpPr>
          <p:nvPr/>
        </p:nvCxnSpPr>
        <p:spPr>
          <a:xfrm>
            <a:off x="13258806" y="6212621"/>
            <a:ext cx="0" cy="449786"/>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64" name="Straight Connector 63">
            <a:extLst>
              <a:ext uri="{FF2B5EF4-FFF2-40B4-BE49-F238E27FC236}">
                <a16:creationId xmlns:a16="http://schemas.microsoft.com/office/drawing/2014/main" id="{C2DC1507-4AE2-059D-91D2-4E6F285B4BEB}"/>
              </a:ext>
            </a:extLst>
          </p:cNvPr>
          <p:cNvCxnSpPr>
            <a:cxnSpLocks/>
          </p:cNvCxnSpPr>
          <p:nvPr/>
        </p:nvCxnSpPr>
        <p:spPr>
          <a:xfrm>
            <a:off x="14978751" y="6234392"/>
            <a:ext cx="0" cy="449786"/>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pic>
        <p:nvPicPr>
          <p:cNvPr id="2" name="Picture 1" descr="A picture containing screenshot, colorfulness, circle&#10;&#10;Description automatically generated">
            <a:extLst>
              <a:ext uri="{FF2B5EF4-FFF2-40B4-BE49-F238E27FC236}">
                <a16:creationId xmlns:a16="http://schemas.microsoft.com/office/drawing/2014/main" id="{B7CA1899-AD6C-0B83-2ED9-E20023EB825D}"/>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b="-2"/>
          <a:stretch/>
        </p:blipFill>
        <p:spPr>
          <a:xfrm>
            <a:off x="1175657" y="6575313"/>
            <a:ext cx="15133190" cy="2318199"/>
          </a:xfrm>
          <a:prstGeom prst="rect">
            <a:avLst/>
          </a:prstGeom>
          <a:ln>
            <a:noFill/>
          </a:ln>
        </p:spPr>
      </p:pic>
      <p:sp>
        <p:nvSpPr>
          <p:cNvPr id="65" name="Oval 64">
            <a:extLst>
              <a:ext uri="{FF2B5EF4-FFF2-40B4-BE49-F238E27FC236}">
                <a16:creationId xmlns:a16="http://schemas.microsoft.com/office/drawing/2014/main" id="{78FEDDF0-5560-8C76-E4F7-23A244CD669B}"/>
              </a:ext>
            </a:extLst>
          </p:cNvPr>
          <p:cNvSpPr/>
          <p:nvPr/>
        </p:nvSpPr>
        <p:spPr>
          <a:xfrm>
            <a:off x="1197431" y="6108572"/>
            <a:ext cx="1905993" cy="1777502"/>
          </a:xfrm>
          <a:prstGeom prst="ellipse">
            <a:avLst/>
          </a:prstGeom>
          <a:solidFill>
            <a:schemeClr val="bg1">
              <a:lumMod val="75000"/>
            </a:schemeClr>
          </a:solidFill>
          <a:ln w="38100">
            <a:solidFill>
              <a:schemeClr val="bg1"/>
            </a:solidFill>
          </a:ln>
          <a:effectLst>
            <a:glow rad="228600">
              <a:schemeClr val="accent4">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dirty="0">
              <a:solidFill>
                <a:prstClr val="white"/>
              </a:solidFill>
              <a:latin typeface="Aptos" panose="02110004020202020204"/>
            </a:endParaRPr>
          </a:p>
        </p:txBody>
      </p:sp>
      <p:sp>
        <p:nvSpPr>
          <p:cNvPr id="67" name="TextBox 66">
            <a:extLst>
              <a:ext uri="{FF2B5EF4-FFF2-40B4-BE49-F238E27FC236}">
                <a16:creationId xmlns:a16="http://schemas.microsoft.com/office/drawing/2014/main" id="{BD49B1A3-00B6-D6D2-B93C-EFEA1E42E46C}"/>
              </a:ext>
            </a:extLst>
          </p:cNvPr>
          <p:cNvSpPr txBox="1"/>
          <p:nvPr/>
        </p:nvSpPr>
        <p:spPr>
          <a:xfrm>
            <a:off x="3054965" y="1744682"/>
            <a:ext cx="11952515" cy="2308324"/>
          </a:xfrm>
          <a:prstGeom prst="rect">
            <a:avLst/>
          </a:prstGeom>
          <a:noFill/>
        </p:spPr>
        <p:txBody>
          <a:bodyPr wrap="square">
            <a:spAutoFit/>
          </a:bodyPr>
          <a:lstStyle/>
          <a:p>
            <a:pPr algn="ctr" defTabSz="1371600">
              <a:defRPr/>
            </a:pPr>
            <a:r>
              <a:rPr lang="en-US" sz="14400" dirty="0">
                <a:ln w="38100">
                  <a:solidFill>
                    <a:srgbClr val="FFD300">
                      <a:alpha val="47000"/>
                    </a:srgbClr>
                  </a:solidFill>
                </a:ln>
                <a:solidFill>
                  <a:prstClr val="white"/>
                </a:solidFill>
                <a:effectLst>
                  <a:outerShdw blurRad="50800" dist="38100" algn="l" rotWithShape="0">
                    <a:prstClr val="black">
                      <a:alpha val="40000"/>
                    </a:prstClr>
                  </a:outerShdw>
                </a:effectLst>
                <a:latin typeface="Dreaming Outloud Script Pro" panose="020F0502020204030204" pitchFamily="34" charset="0"/>
                <a:ea typeface="Brush Script MT" panose="03060802040406070304" pitchFamily="66" charset="-122"/>
                <a:cs typeface="Dreaming Outloud Script Pro" panose="020F0502020204030204" pitchFamily="34" charset="0"/>
              </a:rPr>
              <a:t>Self-Efficacy</a:t>
            </a:r>
          </a:p>
        </p:txBody>
      </p:sp>
      <p:sp>
        <p:nvSpPr>
          <p:cNvPr id="68" name="Rectangle 67">
            <a:extLst>
              <a:ext uri="{FF2B5EF4-FFF2-40B4-BE49-F238E27FC236}">
                <a16:creationId xmlns:a16="http://schemas.microsoft.com/office/drawing/2014/main" id="{E5FFC42E-4E99-DF71-824D-4935234954AD}"/>
              </a:ext>
            </a:extLst>
          </p:cNvPr>
          <p:cNvSpPr/>
          <p:nvPr/>
        </p:nvSpPr>
        <p:spPr>
          <a:xfrm>
            <a:off x="1303400" y="6429815"/>
            <a:ext cx="1694053" cy="1154162"/>
          </a:xfrm>
          <a:prstGeom prst="rect">
            <a:avLst/>
          </a:prstGeom>
          <a:noFill/>
        </p:spPr>
        <p:txBody>
          <a:bodyPr wrap="none" lIns="137160" tIns="68580" rIns="137160" bIns="68580">
            <a:spAutoFit/>
          </a:bodyPr>
          <a:lstStyle/>
          <a:p>
            <a:pPr algn="ctr" defTabSz="1371600">
              <a:defRPr/>
            </a:pPr>
            <a:r>
              <a:rPr lang="en-US" sz="6600" dirty="0">
                <a:ln w="0"/>
                <a:solidFill>
                  <a:prstClr val="black"/>
                </a:solidFill>
                <a:effectLst>
                  <a:outerShdw blurRad="38100" dist="19050" dir="2700000" algn="tl" rotWithShape="0">
                    <a:prstClr val="black">
                      <a:alpha val="40000"/>
                    </a:prstClr>
                  </a:outerShdw>
                </a:effectLst>
                <a:latin typeface="Aptos" panose="02110004020202020204"/>
              </a:rPr>
              <a:t>R=3</a:t>
            </a:r>
          </a:p>
        </p:txBody>
      </p:sp>
      <p:sp>
        <p:nvSpPr>
          <p:cNvPr id="72" name="Oval 71">
            <a:extLst>
              <a:ext uri="{FF2B5EF4-FFF2-40B4-BE49-F238E27FC236}">
                <a16:creationId xmlns:a16="http://schemas.microsoft.com/office/drawing/2014/main" id="{639AC31C-24D9-9FBA-5BC6-CA0AA897EA6E}"/>
              </a:ext>
            </a:extLst>
          </p:cNvPr>
          <p:cNvSpPr/>
          <p:nvPr/>
        </p:nvSpPr>
        <p:spPr>
          <a:xfrm>
            <a:off x="10409238" y="6673284"/>
            <a:ext cx="1643745" cy="873708"/>
          </a:xfrm>
          <a:prstGeom prst="ellipse">
            <a:avLst/>
          </a:prstGeom>
          <a:solidFill>
            <a:schemeClr val="bg1"/>
          </a:solidFill>
          <a:effectLst>
            <a:glow rad="228600">
              <a:srgbClr val="FF0000">
                <a:alpha val="40000"/>
              </a:srgb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a:solidFill>
                <a:prstClr val="white"/>
              </a:solidFill>
              <a:latin typeface="Aptos" panose="02110004020202020204"/>
            </a:endParaRPr>
          </a:p>
        </p:txBody>
      </p:sp>
      <p:sp>
        <p:nvSpPr>
          <p:cNvPr id="73" name="Rectangle 72">
            <a:extLst>
              <a:ext uri="{FF2B5EF4-FFF2-40B4-BE49-F238E27FC236}">
                <a16:creationId xmlns:a16="http://schemas.microsoft.com/office/drawing/2014/main" id="{1621C6DA-9E1A-6B7E-1045-850594DCC8A3}"/>
              </a:ext>
            </a:extLst>
          </p:cNvPr>
          <p:cNvSpPr/>
          <p:nvPr/>
        </p:nvSpPr>
        <p:spPr>
          <a:xfrm>
            <a:off x="10501662" y="6684520"/>
            <a:ext cx="1439176" cy="877163"/>
          </a:xfrm>
          <a:prstGeom prst="rect">
            <a:avLst/>
          </a:prstGeom>
          <a:noFill/>
        </p:spPr>
        <p:txBody>
          <a:bodyPr wrap="none" lIns="137160" tIns="68580" rIns="137160" bIns="68580">
            <a:spAutoFit/>
          </a:bodyPr>
          <a:lstStyle/>
          <a:p>
            <a:pPr algn="ctr" defTabSz="1371600">
              <a:defRPr/>
            </a:pPr>
            <a:r>
              <a:rPr lang="en-US" sz="4800" dirty="0">
                <a:ln w="0"/>
                <a:solidFill>
                  <a:prstClr val="black"/>
                </a:solidFill>
                <a:effectLst>
                  <a:outerShdw blurRad="38100" dist="19050" dir="2700000" algn="tl" rotWithShape="0">
                    <a:prstClr val="black">
                      <a:alpha val="40000"/>
                    </a:prstClr>
                  </a:outerShdw>
                </a:effectLst>
                <a:latin typeface="Aptos" panose="02110004020202020204"/>
              </a:rPr>
              <a:t>0.64</a:t>
            </a:r>
            <a:endParaRPr lang="en-US" sz="6600" dirty="0">
              <a:ln w="0"/>
              <a:solidFill>
                <a:prstClr val="black"/>
              </a:solidFill>
              <a:effectLst>
                <a:outerShdw blurRad="38100" dist="19050" dir="2700000" algn="tl" rotWithShape="0">
                  <a:prstClr val="black">
                    <a:alpha val="40000"/>
                  </a:prstClr>
                </a:outerShdw>
              </a:effectLst>
              <a:latin typeface="Aptos" panose="02110004020202020204"/>
            </a:endParaRPr>
          </a:p>
        </p:txBody>
      </p:sp>
      <p:sp>
        <p:nvSpPr>
          <p:cNvPr id="75" name="TextBox 74">
            <a:extLst>
              <a:ext uri="{FF2B5EF4-FFF2-40B4-BE49-F238E27FC236}">
                <a16:creationId xmlns:a16="http://schemas.microsoft.com/office/drawing/2014/main" id="{31A74504-957F-3E58-4A8E-2E602FAC5CDA}"/>
              </a:ext>
            </a:extLst>
          </p:cNvPr>
          <p:cNvSpPr txBox="1"/>
          <p:nvPr/>
        </p:nvSpPr>
        <p:spPr>
          <a:xfrm>
            <a:off x="5202777" y="9234242"/>
            <a:ext cx="11982768" cy="334707"/>
          </a:xfrm>
          <a:prstGeom prst="rect">
            <a:avLst/>
          </a:prstGeom>
          <a:noFill/>
        </p:spPr>
        <p:txBody>
          <a:bodyPr wrap="none" rtlCol="0">
            <a:spAutoFit/>
          </a:bodyPr>
          <a:lstStyle/>
          <a:p>
            <a:pPr defTabSz="685800">
              <a:defRPr/>
            </a:pPr>
            <a:r>
              <a:rPr lang="en-US" sz="1575" dirty="0">
                <a:solidFill>
                  <a:prstClr val="white"/>
                </a:solidFill>
                <a:latin typeface="Century Gothic" panose="020B0502020202020204" pitchFamily="34" charset="0"/>
              </a:rPr>
              <a:t>Hattie, J. (2023). Visible learning: The sequel. A synthesis of over 2100 meta-analyses relating to achievement. Routledge. </a:t>
            </a:r>
          </a:p>
        </p:txBody>
      </p:sp>
    </p:spTree>
    <p:extLst>
      <p:ext uri="{BB962C8B-B14F-4D97-AF65-F5344CB8AC3E}">
        <p14:creationId xmlns:p14="http://schemas.microsoft.com/office/powerpoint/2010/main" val="23053172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B3EE15-E227-BE1B-1F65-DFA3C408F845}"/>
            </a:ext>
          </a:extLst>
        </p:cNvPr>
        <p:cNvGrpSpPr/>
        <p:nvPr/>
      </p:nvGrpSpPr>
      <p:grpSpPr>
        <a:xfrm>
          <a:off x="0" y="0"/>
          <a:ext cx="0" cy="0"/>
          <a:chOff x="0" y="0"/>
          <a:chExt cx="0" cy="0"/>
        </a:xfrm>
      </p:grpSpPr>
      <p:pic>
        <p:nvPicPr>
          <p:cNvPr id="107" name="Picture 106" descr="A black brick wall with a white spot&#10;&#10;Description automatically generated">
            <a:extLst>
              <a:ext uri="{FF2B5EF4-FFF2-40B4-BE49-F238E27FC236}">
                <a16:creationId xmlns:a16="http://schemas.microsoft.com/office/drawing/2014/main" id="{0B7F0065-FD13-D3B8-390B-07CE53EBC7A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0"/>
            <a:ext cx="18287970" cy="10369161"/>
          </a:xfrm>
          <a:prstGeom prst="rect">
            <a:avLst/>
          </a:prstGeom>
        </p:spPr>
      </p:pic>
      <p:sp>
        <p:nvSpPr>
          <p:cNvPr id="19" name="Rectangle 18">
            <a:extLst>
              <a:ext uri="{FF2B5EF4-FFF2-40B4-BE49-F238E27FC236}">
                <a16:creationId xmlns:a16="http://schemas.microsoft.com/office/drawing/2014/main" id="{F1CF8F6C-37C7-E318-07D6-C408724FB768}"/>
              </a:ext>
            </a:extLst>
          </p:cNvPr>
          <p:cNvSpPr/>
          <p:nvPr/>
        </p:nvSpPr>
        <p:spPr>
          <a:xfrm>
            <a:off x="748145" y="685798"/>
            <a:ext cx="16646238" cy="9081656"/>
          </a:xfrm>
          <a:prstGeom prst="rect">
            <a:avLst/>
          </a:prstGeom>
          <a:noFill/>
          <a:ln w="76200">
            <a:solidFill>
              <a:srgbClr val="14B4E8"/>
            </a:solidFill>
          </a:ln>
          <a:effectLst>
            <a:glow rad="228600">
              <a:schemeClr val="accent4">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a:solidFill>
                <a:prstClr val="white"/>
              </a:solidFill>
              <a:latin typeface="Aptos" panose="02110004020202020204"/>
            </a:endParaRPr>
          </a:p>
        </p:txBody>
      </p:sp>
      <p:sp>
        <p:nvSpPr>
          <p:cNvPr id="23" name="Rectangle 22">
            <a:extLst>
              <a:ext uri="{FF2B5EF4-FFF2-40B4-BE49-F238E27FC236}">
                <a16:creationId xmlns:a16="http://schemas.microsoft.com/office/drawing/2014/main" id="{B7AD5ED2-22E1-D1C6-DA50-5EC16311387B}"/>
              </a:ext>
            </a:extLst>
          </p:cNvPr>
          <p:cNvSpPr/>
          <p:nvPr/>
        </p:nvSpPr>
        <p:spPr>
          <a:xfrm>
            <a:off x="748145" y="685798"/>
            <a:ext cx="16646238" cy="9081656"/>
          </a:xfrm>
          <a:prstGeom prst="rect">
            <a:avLst/>
          </a:prstGeom>
          <a:noFill/>
          <a:ln w="38100">
            <a:solidFill>
              <a:schemeClr val="bg1"/>
            </a:solidFill>
          </a:ln>
          <a:effectLst>
            <a:glow rad="228600">
              <a:schemeClr val="accent4">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a:solidFill>
                <a:prstClr val="white"/>
              </a:solidFill>
              <a:latin typeface="Aptos" panose="02110004020202020204"/>
            </a:endParaRPr>
          </a:p>
        </p:txBody>
      </p:sp>
      <p:sp>
        <p:nvSpPr>
          <p:cNvPr id="28" name="Rectangle 27">
            <a:extLst>
              <a:ext uri="{FF2B5EF4-FFF2-40B4-BE49-F238E27FC236}">
                <a16:creationId xmlns:a16="http://schemas.microsoft.com/office/drawing/2014/main" id="{4EA3DE63-E045-CF1E-677F-822C2291F438}"/>
              </a:ext>
            </a:extLst>
          </p:cNvPr>
          <p:cNvSpPr/>
          <p:nvPr/>
        </p:nvSpPr>
        <p:spPr>
          <a:xfrm>
            <a:off x="820881" y="685796"/>
            <a:ext cx="16646238" cy="9081656"/>
          </a:xfrm>
          <a:prstGeom prst="rect">
            <a:avLst/>
          </a:prstGeom>
          <a:noFill/>
          <a:ln w="76200">
            <a:solidFill>
              <a:srgbClr val="14B4E8">
                <a:alpha val="15738"/>
              </a:srgbClr>
            </a:solidFill>
          </a:ln>
          <a:effectLst>
            <a:innerShdw blurRad="63500" dist="50800" dir="16200000">
              <a:srgbClr val="002060">
                <a:alpha val="50000"/>
              </a:srgb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a:solidFill>
                <a:prstClr val="white"/>
              </a:solidFill>
              <a:latin typeface="Aptos" panose="02110004020202020204"/>
            </a:endParaRPr>
          </a:p>
        </p:txBody>
      </p:sp>
      <p:sp>
        <p:nvSpPr>
          <p:cNvPr id="46" name="TextBox 45">
            <a:extLst>
              <a:ext uri="{FF2B5EF4-FFF2-40B4-BE49-F238E27FC236}">
                <a16:creationId xmlns:a16="http://schemas.microsoft.com/office/drawing/2014/main" id="{ADC1EC55-D246-3D8D-2B32-2D24689B981A}"/>
              </a:ext>
            </a:extLst>
          </p:cNvPr>
          <p:cNvSpPr txBox="1"/>
          <p:nvPr/>
        </p:nvSpPr>
        <p:spPr>
          <a:xfrm>
            <a:off x="3163823" y="5106611"/>
            <a:ext cx="12750770" cy="738664"/>
          </a:xfrm>
          <a:prstGeom prst="rect">
            <a:avLst/>
          </a:prstGeom>
          <a:noFill/>
        </p:spPr>
        <p:txBody>
          <a:bodyPr wrap="square" rtlCol="0">
            <a:spAutoFit/>
          </a:bodyPr>
          <a:lstStyle/>
          <a:p>
            <a:pPr defTabSz="1371600">
              <a:defRPr/>
            </a:pPr>
            <a:r>
              <a:rPr lang="en-US" sz="4200" dirty="0">
                <a:solidFill>
                  <a:prstClr val="white"/>
                </a:solidFill>
                <a:latin typeface="Baguet Script" pitchFamily="2" charset="77"/>
                <a:cs typeface="Poppins" pitchFamily="2" charset="77"/>
              </a:rPr>
              <a:t> &lt;-0.3.      -0.1        0.1         0.3        0.5       0.7        0.9          1.1</a:t>
            </a:r>
          </a:p>
        </p:txBody>
      </p:sp>
      <p:cxnSp>
        <p:nvCxnSpPr>
          <p:cNvPr id="47" name="Straight Connector 46">
            <a:extLst>
              <a:ext uri="{FF2B5EF4-FFF2-40B4-BE49-F238E27FC236}">
                <a16:creationId xmlns:a16="http://schemas.microsoft.com/office/drawing/2014/main" id="{F92D88B9-E199-F2FC-693C-4C51DEE51719}"/>
              </a:ext>
            </a:extLst>
          </p:cNvPr>
          <p:cNvCxnSpPr>
            <a:cxnSpLocks/>
          </p:cNvCxnSpPr>
          <p:nvPr/>
        </p:nvCxnSpPr>
        <p:spPr>
          <a:xfrm flipH="1">
            <a:off x="3163823" y="6125528"/>
            <a:ext cx="12952476" cy="0"/>
          </a:xfrm>
          <a:prstGeom prst="line">
            <a:avLst/>
          </a:prstGeom>
          <a:ln w="114300" cap="rnd">
            <a:solidFill>
              <a:schemeClr val="bg1"/>
            </a:solidFill>
            <a:round/>
          </a:ln>
          <a:effectLst>
            <a:glow rad="228600">
              <a:srgbClr val="002060">
                <a:alpha val="40000"/>
              </a:srgbClr>
            </a:glow>
            <a:outerShdw blurRad="50800" dist="38100" dir="18900000" sx="101000" sy="101000" algn="bl"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cxnSp>
        <p:nvCxnSpPr>
          <p:cNvPr id="55" name="Straight Connector 54">
            <a:extLst>
              <a:ext uri="{FF2B5EF4-FFF2-40B4-BE49-F238E27FC236}">
                <a16:creationId xmlns:a16="http://schemas.microsoft.com/office/drawing/2014/main" id="{6756BF55-EC68-ABB8-F3E1-C23377E5984A}"/>
              </a:ext>
            </a:extLst>
          </p:cNvPr>
          <p:cNvCxnSpPr>
            <a:cxnSpLocks/>
          </p:cNvCxnSpPr>
          <p:nvPr/>
        </p:nvCxnSpPr>
        <p:spPr>
          <a:xfrm>
            <a:off x="4223657" y="6125528"/>
            <a:ext cx="0" cy="449786"/>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57" name="Straight Connector 56">
            <a:extLst>
              <a:ext uri="{FF2B5EF4-FFF2-40B4-BE49-F238E27FC236}">
                <a16:creationId xmlns:a16="http://schemas.microsoft.com/office/drawing/2014/main" id="{ADF36BAC-8153-31B0-98D8-B9E91610DE11}"/>
              </a:ext>
            </a:extLst>
          </p:cNvPr>
          <p:cNvCxnSpPr>
            <a:cxnSpLocks/>
          </p:cNvCxnSpPr>
          <p:nvPr/>
        </p:nvCxnSpPr>
        <p:spPr>
          <a:xfrm>
            <a:off x="5780315" y="6223502"/>
            <a:ext cx="0" cy="449786"/>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58" name="Straight Connector 57">
            <a:extLst>
              <a:ext uri="{FF2B5EF4-FFF2-40B4-BE49-F238E27FC236}">
                <a16:creationId xmlns:a16="http://schemas.microsoft.com/office/drawing/2014/main" id="{ABF828DA-F4FD-F91A-42E2-BCC3E2886899}"/>
              </a:ext>
            </a:extLst>
          </p:cNvPr>
          <p:cNvCxnSpPr>
            <a:cxnSpLocks/>
          </p:cNvCxnSpPr>
          <p:nvPr/>
        </p:nvCxnSpPr>
        <p:spPr>
          <a:xfrm>
            <a:off x="7217228" y="6201731"/>
            <a:ext cx="0" cy="449786"/>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59" name="Straight Connector 58">
            <a:extLst>
              <a:ext uri="{FF2B5EF4-FFF2-40B4-BE49-F238E27FC236}">
                <a16:creationId xmlns:a16="http://schemas.microsoft.com/office/drawing/2014/main" id="{D7E0467E-8EF0-5E91-14C2-EC8BB1B2BC3B}"/>
              </a:ext>
            </a:extLst>
          </p:cNvPr>
          <p:cNvCxnSpPr>
            <a:cxnSpLocks/>
          </p:cNvCxnSpPr>
          <p:nvPr/>
        </p:nvCxnSpPr>
        <p:spPr>
          <a:xfrm>
            <a:off x="8806542" y="6201731"/>
            <a:ext cx="0" cy="449786"/>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60" name="Straight Connector 59">
            <a:extLst>
              <a:ext uri="{FF2B5EF4-FFF2-40B4-BE49-F238E27FC236}">
                <a16:creationId xmlns:a16="http://schemas.microsoft.com/office/drawing/2014/main" id="{343B02FF-8AB7-0C29-289D-969BCDB064C1}"/>
              </a:ext>
            </a:extLst>
          </p:cNvPr>
          <p:cNvCxnSpPr>
            <a:cxnSpLocks/>
          </p:cNvCxnSpPr>
          <p:nvPr/>
        </p:nvCxnSpPr>
        <p:spPr>
          <a:xfrm>
            <a:off x="10374090" y="6245273"/>
            <a:ext cx="0" cy="449786"/>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61" name="Straight Connector 60">
            <a:extLst>
              <a:ext uri="{FF2B5EF4-FFF2-40B4-BE49-F238E27FC236}">
                <a16:creationId xmlns:a16="http://schemas.microsoft.com/office/drawing/2014/main" id="{31972303-6D7D-554D-5271-44D93AAF19B8}"/>
              </a:ext>
            </a:extLst>
          </p:cNvPr>
          <p:cNvCxnSpPr>
            <a:cxnSpLocks/>
          </p:cNvCxnSpPr>
          <p:nvPr/>
        </p:nvCxnSpPr>
        <p:spPr>
          <a:xfrm>
            <a:off x="11778345" y="6234389"/>
            <a:ext cx="0" cy="449786"/>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62" name="Straight Connector 61">
            <a:extLst>
              <a:ext uri="{FF2B5EF4-FFF2-40B4-BE49-F238E27FC236}">
                <a16:creationId xmlns:a16="http://schemas.microsoft.com/office/drawing/2014/main" id="{EC765D6C-60CB-3EB7-9026-157E691265A5}"/>
              </a:ext>
            </a:extLst>
          </p:cNvPr>
          <p:cNvCxnSpPr>
            <a:cxnSpLocks/>
          </p:cNvCxnSpPr>
          <p:nvPr/>
        </p:nvCxnSpPr>
        <p:spPr>
          <a:xfrm>
            <a:off x="13258806" y="6212621"/>
            <a:ext cx="0" cy="449786"/>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64" name="Straight Connector 63">
            <a:extLst>
              <a:ext uri="{FF2B5EF4-FFF2-40B4-BE49-F238E27FC236}">
                <a16:creationId xmlns:a16="http://schemas.microsoft.com/office/drawing/2014/main" id="{E672B7A7-D7F6-3183-5534-127DB153D946}"/>
              </a:ext>
            </a:extLst>
          </p:cNvPr>
          <p:cNvCxnSpPr>
            <a:cxnSpLocks/>
          </p:cNvCxnSpPr>
          <p:nvPr/>
        </p:nvCxnSpPr>
        <p:spPr>
          <a:xfrm>
            <a:off x="14978751" y="6234392"/>
            <a:ext cx="0" cy="449786"/>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pic>
        <p:nvPicPr>
          <p:cNvPr id="2" name="Picture 1" descr="A picture containing screenshot, colorfulness, circle&#10;&#10;Description automatically generated">
            <a:extLst>
              <a:ext uri="{FF2B5EF4-FFF2-40B4-BE49-F238E27FC236}">
                <a16:creationId xmlns:a16="http://schemas.microsoft.com/office/drawing/2014/main" id="{5C3B87D0-15E7-072E-4315-17D06933776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b="-2"/>
          <a:stretch/>
        </p:blipFill>
        <p:spPr>
          <a:xfrm>
            <a:off x="1175657" y="6575313"/>
            <a:ext cx="15133190" cy="2318199"/>
          </a:xfrm>
          <a:prstGeom prst="rect">
            <a:avLst/>
          </a:prstGeom>
          <a:ln>
            <a:noFill/>
          </a:ln>
        </p:spPr>
      </p:pic>
      <p:sp>
        <p:nvSpPr>
          <p:cNvPr id="65" name="Oval 64">
            <a:extLst>
              <a:ext uri="{FF2B5EF4-FFF2-40B4-BE49-F238E27FC236}">
                <a16:creationId xmlns:a16="http://schemas.microsoft.com/office/drawing/2014/main" id="{4DAC65FC-96A9-A699-DBA4-50EC37793CDC}"/>
              </a:ext>
            </a:extLst>
          </p:cNvPr>
          <p:cNvSpPr/>
          <p:nvPr/>
        </p:nvSpPr>
        <p:spPr>
          <a:xfrm>
            <a:off x="1197431" y="6108572"/>
            <a:ext cx="1905993" cy="1777502"/>
          </a:xfrm>
          <a:prstGeom prst="ellipse">
            <a:avLst/>
          </a:prstGeom>
          <a:solidFill>
            <a:schemeClr val="bg1">
              <a:lumMod val="75000"/>
            </a:schemeClr>
          </a:solidFill>
          <a:ln w="38100">
            <a:solidFill>
              <a:schemeClr val="bg1"/>
            </a:solidFill>
          </a:ln>
          <a:effectLst>
            <a:glow rad="228600">
              <a:schemeClr val="accent4">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dirty="0">
              <a:solidFill>
                <a:prstClr val="white"/>
              </a:solidFill>
              <a:latin typeface="Aptos" panose="02110004020202020204"/>
            </a:endParaRPr>
          </a:p>
        </p:txBody>
      </p:sp>
      <p:sp>
        <p:nvSpPr>
          <p:cNvPr id="67" name="TextBox 66">
            <a:extLst>
              <a:ext uri="{FF2B5EF4-FFF2-40B4-BE49-F238E27FC236}">
                <a16:creationId xmlns:a16="http://schemas.microsoft.com/office/drawing/2014/main" id="{2DA42468-03D2-50FA-7DDB-E47F77F54CD8}"/>
              </a:ext>
            </a:extLst>
          </p:cNvPr>
          <p:cNvSpPr txBox="1"/>
          <p:nvPr/>
        </p:nvSpPr>
        <p:spPr>
          <a:xfrm>
            <a:off x="3054965" y="1744682"/>
            <a:ext cx="11952515" cy="2308324"/>
          </a:xfrm>
          <a:prstGeom prst="rect">
            <a:avLst/>
          </a:prstGeom>
          <a:noFill/>
        </p:spPr>
        <p:txBody>
          <a:bodyPr wrap="square">
            <a:spAutoFit/>
          </a:bodyPr>
          <a:lstStyle/>
          <a:p>
            <a:pPr algn="ctr" defTabSz="1371600">
              <a:defRPr/>
            </a:pPr>
            <a:r>
              <a:rPr lang="en-US" sz="14400" dirty="0">
                <a:ln w="38100">
                  <a:solidFill>
                    <a:srgbClr val="FFD300">
                      <a:alpha val="47000"/>
                    </a:srgbClr>
                  </a:solidFill>
                </a:ln>
                <a:solidFill>
                  <a:prstClr val="white"/>
                </a:solidFill>
                <a:effectLst>
                  <a:outerShdw blurRad="50800" dist="38100" algn="l" rotWithShape="0">
                    <a:prstClr val="black">
                      <a:alpha val="40000"/>
                    </a:prstClr>
                  </a:outerShdw>
                </a:effectLst>
                <a:latin typeface="Dreaming Outloud Script Pro" panose="020F0502020204030204" pitchFamily="34" charset="0"/>
                <a:ea typeface="Brush Script MT" panose="03060802040406070304" pitchFamily="66" charset="-122"/>
                <a:cs typeface="Dreaming Outloud Script Pro" panose="020F0502020204030204" pitchFamily="34" charset="0"/>
              </a:rPr>
              <a:t>Anxiety</a:t>
            </a:r>
          </a:p>
        </p:txBody>
      </p:sp>
      <p:sp>
        <p:nvSpPr>
          <p:cNvPr id="68" name="Rectangle 67">
            <a:extLst>
              <a:ext uri="{FF2B5EF4-FFF2-40B4-BE49-F238E27FC236}">
                <a16:creationId xmlns:a16="http://schemas.microsoft.com/office/drawing/2014/main" id="{155E53B0-9F59-7FED-34C1-3C39420CCA31}"/>
              </a:ext>
            </a:extLst>
          </p:cNvPr>
          <p:cNvSpPr/>
          <p:nvPr/>
        </p:nvSpPr>
        <p:spPr>
          <a:xfrm>
            <a:off x="1303400" y="6429815"/>
            <a:ext cx="1694053" cy="1154162"/>
          </a:xfrm>
          <a:prstGeom prst="rect">
            <a:avLst/>
          </a:prstGeom>
          <a:noFill/>
        </p:spPr>
        <p:txBody>
          <a:bodyPr wrap="none" lIns="137160" tIns="68580" rIns="137160" bIns="68580">
            <a:spAutoFit/>
          </a:bodyPr>
          <a:lstStyle/>
          <a:p>
            <a:pPr algn="ctr" defTabSz="1371600">
              <a:defRPr/>
            </a:pPr>
            <a:r>
              <a:rPr lang="en-US" sz="6600" dirty="0">
                <a:ln w="0"/>
                <a:solidFill>
                  <a:prstClr val="black"/>
                </a:solidFill>
                <a:effectLst>
                  <a:outerShdw blurRad="38100" dist="19050" dir="2700000" algn="tl" rotWithShape="0">
                    <a:prstClr val="black">
                      <a:alpha val="40000"/>
                    </a:prstClr>
                  </a:outerShdw>
                </a:effectLst>
                <a:latin typeface="Aptos" panose="02110004020202020204"/>
              </a:rPr>
              <a:t>R=5</a:t>
            </a:r>
          </a:p>
        </p:txBody>
      </p:sp>
      <p:sp>
        <p:nvSpPr>
          <p:cNvPr id="72" name="Oval 71">
            <a:extLst>
              <a:ext uri="{FF2B5EF4-FFF2-40B4-BE49-F238E27FC236}">
                <a16:creationId xmlns:a16="http://schemas.microsoft.com/office/drawing/2014/main" id="{B0EA087C-5EE4-A5D4-FA06-437D2350D6AD}"/>
              </a:ext>
            </a:extLst>
          </p:cNvPr>
          <p:cNvSpPr/>
          <p:nvPr/>
        </p:nvSpPr>
        <p:spPr>
          <a:xfrm>
            <a:off x="3038015" y="6597826"/>
            <a:ext cx="1481778" cy="986150"/>
          </a:xfrm>
          <a:prstGeom prst="ellipse">
            <a:avLst/>
          </a:prstGeom>
          <a:solidFill>
            <a:schemeClr val="bg1"/>
          </a:solidFill>
          <a:effectLst>
            <a:glow rad="110220">
              <a:schemeClr val="accent4">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a:solidFill>
                <a:prstClr val="white"/>
              </a:solidFill>
              <a:latin typeface="Aptos" panose="02110004020202020204"/>
            </a:endParaRPr>
          </a:p>
        </p:txBody>
      </p:sp>
      <p:sp>
        <p:nvSpPr>
          <p:cNvPr id="73" name="Rectangle 72">
            <a:extLst>
              <a:ext uri="{FF2B5EF4-FFF2-40B4-BE49-F238E27FC236}">
                <a16:creationId xmlns:a16="http://schemas.microsoft.com/office/drawing/2014/main" id="{24A759D5-0A64-2631-FDFA-BB051E5AC597}"/>
              </a:ext>
            </a:extLst>
          </p:cNvPr>
          <p:cNvSpPr/>
          <p:nvPr/>
        </p:nvSpPr>
        <p:spPr>
          <a:xfrm>
            <a:off x="3062832" y="6721062"/>
            <a:ext cx="1474442" cy="784830"/>
          </a:xfrm>
          <a:prstGeom prst="rect">
            <a:avLst/>
          </a:prstGeom>
          <a:noFill/>
          <a:effectLst/>
        </p:spPr>
        <p:txBody>
          <a:bodyPr wrap="none" lIns="137160" tIns="68580" rIns="137160" bIns="68580">
            <a:spAutoFit/>
          </a:bodyPr>
          <a:lstStyle/>
          <a:p>
            <a:pPr algn="ctr" defTabSz="1371600">
              <a:defRPr/>
            </a:pPr>
            <a:r>
              <a:rPr lang="en-US" sz="4200" dirty="0">
                <a:ln w="0"/>
                <a:solidFill>
                  <a:prstClr val="black"/>
                </a:solidFill>
                <a:effectLst>
                  <a:outerShdw blurRad="38100" dist="19050" dir="2700000" algn="tl" rotWithShape="0">
                    <a:prstClr val="black">
                      <a:alpha val="40000"/>
                    </a:prstClr>
                  </a:outerShdw>
                </a:effectLst>
                <a:latin typeface="Aptos" panose="02110004020202020204"/>
              </a:rPr>
              <a:t>-0.40</a:t>
            </a:r>
            <a:endParaRPr lang="en-US" sz="6000" dirty="0">
              <a:ln w="0"/>
              <a:solidFill>
                <a:prstClr val="black"/>
              </a:solidFill>
              <a:effectLst>
                <a:outerShdw blurRad="38100" dist="19050" dir="2700000" algn="tl" rotWithShape="0">
                  <a:prstClr val="black">
                    <a:alpha val="40000"/>
                  </a:prstClr>
                </a:outerShdw>
              </a:effectLst>
              <a:latin typeface="Aptos" panose="02110004020202020204"/>
            </a:endParaRPr>
          </a:p>
        </p:txBody>
      </p:sp>
      <p:sp>
        <p:nvSpPr>
          <p:cNvPr id="3" name="TextBox 2">
            <a:extLst>
              <a:ext uri="{FF2B5EF4-FFF2-40B4-BE49-F238E27FC236}">
                <a16:creationId xmlns:a16="http://schemas.microsoft.com/office/drawing/2014/main" id="{93B60DBD-0769-8FA9-15CA-A597CB11EA97}"/>
              </a:ext>
            </a:extLst>
          </p:cNvPr>
          <p:cNvSpPr txBox="1"/>
          <p:nvPr/>
        </p:nvSpPr>
        <p:spPr>
          <a:xfrm>
            <a:off x="5337716" y="9245324"/>
            <a:ext cx="11982768" cy="334707"/>
          </a:xfrm>
          <a:prstGeom prst="rect">
            <a:avLst/>
          </a:prstGeom>
          <a:noFill/>
        </p:spPr>
        <p:txBody>
          <a:bodyPr wrap="none" rtlCol="0">
            <a:spAutoFit/>
          </a:bodyPr>
          <a:lstStyle/>
          <a:p>
            <a:pPr defTabSz="685800">
              <a:defRPr/>
            </a:pPr>
            <a:r>
              <a:rPr lang="en-US" sz="1575" dirty="0">
                <a:solidFill>
                  <a:prstClr val="white"/>
                </a:solidFill>
                <a:latin typeface="Century Gothic" panose="020B0502020202020204" pitchFamily="34" charset="0"/>
              </a:rPr>
              <a:t>Hattie, J. (2023). Visible learning: The sequel. A synthesis of over 2100 meta-analyses relating to achievement. Routledge. </a:t>
            </a:r>
          </a:p>
        </p:txBody>
      </p:sp>
    </p:spTree>
    <p:extLst>
      <p:ext uri="{BB962C8B-B14F-4D97-AF65-F5344CB8AC3E}">
        <p14:creationId xmlns:p14="http://schemas.microsoft.com/office/powerpoint/2010/main" val="27914988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030F6B-A810-C751-9F1C-7BD7C891642B}"/>
            </a:ext>
          </a:extLst>
        </p:cNvPr>
        <p:cNvGrpSpPr/>
        <p:nvPr/>
      </p:nvGrpSpPr>
      <p:grpSpPr>
        <a:xfrm>
          <a:off x="0" y="0"/>
          <a:ext cx="0" cy="0"/>
          <a:chOff x="0" y="0"/>
          <a:chExt cx="0" cy="0"/>
        </a:xfrm>
      </p:grpSpPr>
      <p:sp>
        <p:nvSpPr>
          <p:cNvPr id="29" name="Oval 28">
            <a:extLst>
              <a:ext uri="{FF2B5EF4-FFF2-40B4-BE49-F238E27FC236}">
                <a16:creationId xmlns:a16="http://schemas.microsoft.com/office/drawing/2014/main" id="{FE0918A1-41AE-CB9A-AABB-7B81862A81BD}"/>
              </a:ext>
            </a:extLst>
          </p:cNvPr>
          <p:cNvSpPr/>
          <p:nvPr/>
        </p:nvSpPr>
        <p:spPr>
          <a:xfrm>
            <a:off x="1033473" y="1689084"/>
            <a:ext cx="6023382" cy="6111162"/>
          </a:xfrm>
          <a:prstGeom prst="ellipse">
            <a:avLst/>
          </a:prstGeom>
          <a:noFill/>
          <a:ln>
            <a:solidFill>
              <a:srgbClr val="F7E7D5"/>
            </a:solidFill>
          </a:ln>
          <a:effectLst>
            <a:glow rad="451339">
              <a:srgbClr val="F7E7D5">
                <a:alpha val="27455"/>
              </a:srgb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a:solidFill>
                <a:prstClr val="white"/>
              </a:solidFill>
              <a:latin typeface="Aptos" panose="02110004020202020204"/>
            </a:endParaRPr>
          </a:p>
        </p:txBody>
      </p:sp>
      <p:pic>
        <p:nvPicPr>
          <p:cNvPr id="107" name="Picture 106" descr="A black brick wall with a white spot&#10;&#10;Description automatically generated">
            <a:extLst>
              <a:ext uri="{FF2B5EF4-FFF2-40B4-BE49-F238E27FC236}">
                <a16:creationId xmlns:a16="http://schemas.microsoft.com/office/drawing/2014/main" id="{52911EE2-8825-5B46-EA76-3DCF5AC5C3CF}"/>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0" y="0"/>
            <a:ext cx="18287970" cy="10285077"/>
          </a:xfrm>
          <a:prstGeom prst="rect">
            <a:avLst/>
          </a:prstGeom>
        </p:spPr>
      </p:pic>
      <p:cxnSp>
        <p:nvCxnSpPr>
          <p:cNvPr id="51" name="Straight Connector 50">
            <a:extLst>
              <a:ext uri="{FF2B5EF4-FFF2-40B4-BE49-F238E27FC236}">
                <a16:creationId xmlns:a16="http://schemas.microsoft.com/office/drawing/2014/main" id="{F77A300C-62E9-440E-EE1C-02FE4B7616A8}"/>
              </a:ext>
            </a:extLst>
          </p:cNvPr>
          <p:cNvCxnSpPr>
            <a:cxnSpLocks/>
          </p:cNvCxnSpPr>
          <p:nvPr/>
        </p:nvCxnSpPr>
        <p:spPr>
          <a:xfrm flipH="1" flipV="1">
            <a:off x="6126205" y="1037562"/>
            <a:ext cx="11574515" cy="27309"/>
          </a:xfrm>
          <a:prstGeom prst="line">
            <a:avLst/>
          </a:prstGeom>
          <a:ln w="114300" cap="rnd">
            <a:solidFill>
              <a:srgbClr val="14B4E8"/>
            </a:solidFill>
            <a:round/>
          </a:ln>
          <a:effectLst>
            <a:glow rad="228600">
              <a:schemeClr val="accent1">
                <a:satMod val="175000"/>
                <a:alpha val="40000"/>
              </a:schemeClr>
            </a:glow>
          </a:effectLst>
        </p:spPr>
        <p:style>
          <a:lnRef idx="2">
            <a:schemeClr val="accent1"/>
          </a:lnRef>
          <a:fillRef idx="0">
            <a:schemeClr val="accent1"/>
          </a:fillRef>
          <a:effectRef idx="1">
            <a:schemeClr val="accent1"/>
          </a:effectRef>
          <a:fontRef idx="minor">
            <a:schemeClr val="tx1"/>
          </a:fontRef>
        </p:style>
      </p:cxnSp>
      <p:cxnSp>
        <p:nvCxnSpPr>
          <p:cNvPr id="52" name="Straight Connector 51">
            <a:extLst>
              <a:ext uri="{FF2B5EF4-FFF2-40B4-BE49-F238E27FC236}">
                <a16:creationId xmlns:a16="http://schemas.microsoft.com/office/drawing/2014/main" id="{7555624B-975A-9433-C32F-6B8BDFFF4A4C}"/>
              </a:ext>
            </a:extLst>
          </p:cNvPr>
          <p:cNvCxnSpPr>
            <a:cxnSpLocks/>
          </p:cNvCxnSpPr>
          <p:nvPr/>
        </p:nvCxnSpPr>
        <p:spPr>
          <a:xfrm flipH="1">
            <a:off x="6126205" y="1037562"/>
            <a:ext cx="11574515" cy="0"/>
          </a:xfrm>
          <a:prstGeom prst="line">
            <a:avLst/>
          </a:prstGeom>
          <a:ln w="114300" cap="rnd">
            <a:solidFill>
              <a:schemeClr val="bg1"/>
            </a:solidFill>
            <a:round/>
          </a:ln>
          <a:effectLst>
            <a:glow rad="228600">
              <a:schemeClr val="accent4">
                <a:satMod val="175000"/>
                <a:alpha val="40000"/>
              </a:schemeClr>
            </a:glow>
          </a:effectLst>
        </p:spPr>
        <p:style>
          <a:lnRef idx="2">
            <a:schemeClr val="accent1"/>
          </a:lnRef>
          <a:fillRef idx="0">
            <a:schemeClr val="accent1"/>
          </a:fillRef>
          <a:effectRef idx="1">
            <a:schemeClr val="accent1"/>
          </a:effectRef>
          <a:fontRef idx="minor">
            <a:schemeClr val="tx1"/>
          </a:fontRef>
        </p:style>
      </p:cxnSp>
      <p:cxnSp>
        <p:nvCxnSpPr>
          <p:cNvPr id="53" name="Straight Connector 52">
            <a:extLst>
              <a:ext uri="{FF2B5EF4-FFF2-40B4-BE49-F238E27FC236}">
                <a16:creationId xmlns:a16="http://schemas.microsoft.com/office/drawing/2014/main" id="{8C25BAD0-C81F-853D-5BDC-62F256681B24}"/>
              </a:ext>
            </a:extLst>
          </p:cNvPr>
          <p:cNvCxnSpPr>
            <a:cxnSpLocks/>
          </p:cNvCxnSpPr>
          <p:nvPr/>
        </p:nvCxnSpPr>
        <p:spPr>
          <a:xfrm flipH="1" flipV="1">
            <a:off x="6144290" y="1037562"/>
            <a:ext cx="11556429" cy="27309"/>
          </a:xfrm>
          <a:prstGeom prst="line">
            <a:avLst/>
          </a:prstGeom>
          <a:ln w="114300" cap="rnd">
            <a:solidFill>
              <a:schemeClr val="bg1"/>
            </a:solidFill>
            <a:round/>
          </a:ln>
          <a:effectLst>
            <a:glow rad="228600">
              <a:srgbClr val="002060">
                <a:alpha val="40000"/>
              </a:srgbClr>
            </a:glow>
            <a:outerShdw blurRad="50800" dist="38100" dir="18900000" sx="101000" sy="101000" algn="bl"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cxnSp>
        <p:nvCxnSpPr>
          <p:cNvPr id="69" name="Straight Connector 68">
            <a:extLst>
              <a:ext uri="{FF2B5EF4-FFF2-40B4-BE49-F238E27FC236}">
                <a16:creationId xmlns:a16="http://schemas.microsoft.com/office/drawing/2014/main" id="{7920FE6A-2FB7-F533-42BC-CC7170DDEE65}"/>
              </a:ext>
            </a:extLst>
          </p:cNvPr>
          <p:cNvCxnSpPr>
            <a:cxnSpLocks/>
          </p:cNvCxnSpPr>
          <p:nvPr/>
        </p:nvCxnSpPr>
        <p:spPr>
          <a:xfrm>
            <a:off x="17700719" y="1064871"/>
            <a:ext cx="0" cy="8473983"/>
          </a:xfrm>
          <a:prstGeom prst="line">
            <a:avLst/>
          </a:prstGeom>
          <a:ln w="114300" cap="rnd">
            <a:solidFill>
              <a:srgbClr val="14B4E8"/>
            </a:solidFill>
            <a:round/>
          </a:ln>
          <a:effectLst>
            <a:glow rad="228600">
              <a:schemeClr val="accent1">
                <a:satMod val="175000"/>
                <a:alpha val="40000"/>
              </a:schemeClr>
            </a:glow>
          </a:effectLst>
        </p:spPr>
        <p:style>
          <a:lnRef idx="2">
            <a:schemeClr val="accent1"/>
          </a:lnRef>
          <a:fillRef idx="0">
            <a:schemeClr val="accent1"/>
          </a:fillRef>
          <a:effectRef idx="1">
            <a:schemeClr val="accent1"/>
          </a:effectRef>
          <a:fontRef idx="minor">
            <a:schemeClr val="tx1"/>
          </a:fontRef>
        </p:style>
      </p:cxnSp>
      <p:cxnSp>
        <p:nvCxnSpPr>
          <p:cNvPr id="70" name="Straight Connector 69">
            <a:extLst>
              <a:ext uri="{FF2B5EF4-FFF2-40B4-BE49-F238E27FC236}">
                <a16:creationId xmlns:a16="http://schemas.microsoft.com/office/drawing/2014/main" id="{D1F3FE7D-9E50-6C18-6395-B239D6C382D7}"/>
              </a:ext>
            </a:extLst>
          </p:cNvPr>
          <p:cNvCxnSpPr>
            <a:cxnSpLocks/>
          </p:cNvCxnSpPr>
          <p:nvPr/>
        </p:nvCxnSpPr>
        <p:spPr>
          <a:xfrm>
            <a:off x="17700719" y="1064871"/>
            <a:ext cx="0" cy="8473983"/>
          </a:xfrm>
          <a:prstGeom prst="line">
            <a:avLst/>
          </a:prstGeom>
          <a:ln w="114300" cap="rnd">
            <a:solidFill>
              <a:schemeClr val="bg1"/>
            </a:solidFill>
            <a:round/>
          </a:ln>
          <a:effectLst>
            <a:glow rad="228600">
              <a:schemeClr val="accent4">
                <a:satMod val="175000"/>
                <a:alpha val="40000"/>
              </a:schemeClr>
            </a:glow>
          </a:effectLst>
        </p:spPr>
        <p:style>
          <a:lnRef idx="2">
            <a:schemeClr val="accent1"/>
          </a:lnRef>
          <a:fillRef idx="0">
            <a:schemeClr val="accent1"/>
          </a:fillRef>
          <a:effectRef idx="1">
            <a:schemeClr val="accent1"/>
          </a:effectRef>
          <a:fontRef idx="minor">
            <a:schemeClr val="tx1"/>
          </a:fontRef>
        </p:style>
      </p:cxnSp>
      <p:cxnSp>
        <p:nvCxnSpPr>
          <p:cNvPr id="71" name="Straight Connector 70">
            <a:extLst>
              <a:ext uri="{FF2B5EF4-FFF2-40B4-BE49-F238E27FC236}">
                <a16:creationId xmlns:a16="http://schemas.microsoft.com/office/drawing/2014/main" id="{70C29642-CB1D-5AF4-39E0-22F27341AF07}"/>
              </a:ext>
            </a:extLst>
          </p:cNvPr>
          <p:cNvCxnSpPr>
            <a:cxnSpLocks/>
          </p:cNvCxnSpPr>
          <p:nvPr/>
        </p:nvCxnSpPr>
        <p:spPr>
          <a:xfrm>
            <a:off x="17700719" y="1037562"/>
            <a:ext cx="0" cy="8501292"/>
          </a:xfrm>
          <a:prstGeom prst="line">
            <a:avLst/>
          </a:prstGeom>
          <a:ln w="114300" cap="rnd">
            <a:solidFill>
              <a:schemeClr val="bg1"/>
            </a:solidFill>
            <a:round/>
          </a:ln>
          <a:effectLst>
            <a:glow rad="228600">
              <a:srgbClr val="002060">
                <a:alpha val="40000"/>
              </a:srgbClr>
            </a:glow>
            <a:outerShdw blurRad="50800" dist="38100" dir="18900000" sx="101000" sy="101000" algn="bl"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cxnSp>
        <p:nvCxnSpPr>
          <p:cNvPr id="89" name="Straight Connector 88">
            <a:extLst>
              <a:ext uri="{FF2B5EF4-FFF2-40B4-BE49-F238E27FC236}">
                <a16:creationId xmlns:a16="http://schemas.microsoft.com/office/drawing/2014/main" id="{02636B59-A2D6-7F8F-1D85-A54C7C416628}"/>
              </a:ext>
            </a:extLst>
          </p:cNvPr>
          <p:cNvCxnSpPr>
            <a:cxnSpLocks/>
          </p:cNvCxnSpPr>
          <p:nvPr/>
        </p:nvCxnSpPr>
        <p:spPr>
          <a:xfrm flipH="1" flipV="1">
            <a:off x="1033471" y="9462023"/>
            <a:ext cx="16667249" cy="76832"/>
          </a:xfrm>
          <a:prstGeom prst="line">
            <a:avLst/>
          </a:prstGeom>
          <a:ln w="114300" cap="rnd">
            <a:solidFill>
              <a:srgbClr val="14B4E8"/>
            </a:solidFill>
            <a:round/>
          </a:ln>
          <a:effectLst>
            <a:glow rad="228600">
              <a:schemeClr val="accent1">
                <a:satMod val="175000"/>
                <a:alpha val="40000"/>
              </a:schemeClr>
            </a:glow>
          </a:effectLst>
        </p:spPr>
        <p:style>
          <a:lnRef idx="2">
            <a:schemeClr val="accent1"/>
          </a:lnRef>
          <a:fillRef idx="0">
            <a:schemeClr val="accent1"/>
          </a:fillRef>
          <a:effectRef idx="1">
            <a:schemeClr val="accent1"/>
          </a:effectRef>
          <a:fontRef idx="minor">
            <a:schemeClr val="tx1"/>
          </a:fontRef>
        </p:style>
      </p:cxnSp>
      <p:cxnSp>
        <p:nvCxnSpPr>
          <p:cNvPr id="90" name="Straight Connector 89">
            <a:extLst>
              <a:ext uri="{FF2B5EF4-FFF2-40B4-BE49-F238E27FC236}">
                <a16:creationId xmlns:a16="http://schemas.microsoft.com/office/drawing/2014/main" id="{730C13DB-5318-4DEB-C123-F53278B0966D}"/>
              </a:ext>
            </a:extLst>
          </p:cNvPr>
          <p:cNvCxnSpPr>
            <a:cxnSpLocks/>
          </p:cNvCxnSpPr>
          <p:nvPr/>
        </p:nvCxnSpPr>
        <p:spPr>
          <a:xfrm flipH="1" flipV="1">
            <a:off x="1033469" y="9434715"/>
            <a:ext cx="16667250" cy="104139"/>
          </a:xfrm>
          <a:prstGeom prst="line">
            <a:avLst/>
          </a:prstGeom>
          <a:ln w="114300" cap="rnd">
            <a:solidFill>
              <a:schemeClr val="bg1"/>
            </a:solidFill>
            <a:round/>
          </a:ln>
          <a:effectLst>
            <a:glow rad="228600">
              <a:schemeClr val="accent4">
                <a:satMod val="175000"/>
                <a:alpha val="40000"/>
              </a:schemeClr>
            </a:glow>
          </a:effectLst>
        </p:spPr>
        <p:style>
          <a:lnRef idx="2">
            <a:schemeClr val="accent1"/>
          </a:lnRef>
          <a:fillRef idx="0">
            <a:schemeClr val="accent1"/>
          </a:fillRef>
          <a:effectRef idx="1">
            <a:schemeClr val="accent1"/>
          </a:effectRef>
          <a:fontRef idx="minor">
            <a:schemeClr val="tx1"/>
          </a:fontRef>
        </p:style>
      </p:cxnSp>
      <p:cxnSp>
        <p:nvCxnSpPr>
          <p:cNvPr id="91" name="Straight Connector 90">
            <a:extLst>
              <a:ext uri="{FF2B5EF4-FFF2-40B4-BE49-F238E27FC236}">
                <a16:creationId xmlns:a16="http://schemas.microsoft.com/office/drawing/2014/main" id="{ED60A5FC-4115-1CEC-DF44-A2E176224546}"/>
              </a:ext>
            </a:extLst>
          </p:cNvPr>
          <p:cNvCxnSpPr>
            <a:cxnSpLocks/>
          </p:cNvCxnSpPr>
          <p:nvPr/>
        </p:nvCxnSpPr>
        <p:spPr>
          <a:xfrm flipH="1" flipV="1">
            <a:off x="1033468" y="9462023"/>
            <a:ext cx="16667252" cy="76832"/>
          </a:xfrm>
          <a:prstGeom prst="line">
            <a:avLst/>
          </a:prstGeom>
          <a:ln w="114300" cap="rnd">
            <a:solidFill>
              <a:schemeClr val="bg1"/>
            </a:solidFill>
            <a:round/>
          </a:ln>
          <a:effectLst>
            <a:glow rad="228600">
              <a:srgbClr val="002060">
                <a:alpha val="40000"/>
              </a:srgbClr>
            </a:glow>
            <a:outerShdw blurRad="50800" dist="38100" dir="18900000" sx="101000" sy="101000" algn="bl"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19" name="Oval 18">
            <a:extLst>
              <a:ext uri="{FF2B5EF4-FFF2-40B4-BE49-F238E27FC236}">
                <a16:creationId xmlns:a16="http://schemas.microsoft.com/office/drawing/2014/main" id="{60E492E1-17CE-CFD7-B0C6-5302ECB25C1F}"/>
              </a:ext>
            </a:extLst>
          </p:cNvPr>
          <p:cNvSpPr/>
          <p:nvPr/>
        </p:nvSpPr>
        <p:spPr>
          <a:xfrm>
            <a:off x="904052" y="1661777"/>
            <a:ext cx="6023382" cy="6111162"/>
          </a:xfrm>
          <a:prstGeom prst="ellipse">
            <a:avLst/>
          </a:prstGeom>
          <a:solidFill>
            <a:srgbClr val="F7E7D5"/>
          </a:solidFill>
          <a:ln>
            <a:solidFill>
              <a:srgbClr val="F7E7D5"/>
            </a:solidFill>
          </a:ln>
          <a:effectLst>
            <a:glow rad="699644">
              <a:srgbClr val="E4D4C6">
                <a:alpha val="60000"/>
              </a:srgb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a:solidFill>
                <a:prstClr val="white"/>
              </a:solidFill>
              <a:latin typeface="Aptos" panose="02110004020202020204"/>
            </a:endParaRPr>
          </a:p>
        </p:txBody>
      </p:sp>
      <p:pic>
        <p:nvPicPr>
          <p:cNvPr id="17" name="Picture 16" descr="A person running with a yellow ribbon&#10;&#10;Description automatically generated">
            <a:extLst>
              <a:ext uri="{FF2B5EF4-FFF2-40B4-BE49-F238E27FC236}">
                <a16:creationId xmlns:a16="http://schemas.microsoft.com/office/drawing/2014/main" id="{8B731E63-78DB-0C96-A557-FBF147E94440}"/>
              </a:ext>
            </a:extLst>
          </p:cNvPr>
          <p:cNvPicPr>
            <a:picLocks noChangeAspect="1"/>
          </p:cNvPicPr>
          <p:nvPr/>
        </p:nvPicPr>
        <p:blipFill>
          <a:blip r:embed="rId4"/>
          <a:stretch>
            <a:fillRect/>
          </a:stretch>
        </p:blipFill>
        <p:spPr>
          <a:xfrm>
            <a:off x="-79513" y="494020"/>
            <a:ext cx="8102792" cy="8501291"/>
          </a:xfrm>
          <a:prstGeom prst="rect">
            <a:avLst/>
          </a:prstGeom>
        </p:spPr>
      </p:pic>
      <p:sp>
        <p:nvSpPr>
          <p:cNvPr id="47" name="TextBox 46">
            <a:extLst>
              <a:ext uri="{FF2B5EF4-FFF2-40B4-BE49-F238E27FC236}">
                <a16:creationId xmlns:a16="http://schemas.microsoft.com/office/drawing/2014/main" id="{541E45B3-076A-10BF-2648-22E3F7980116}"/>
              </a:ext>
            </a:extLst>
          </p:cNvPr>
          <p:cNvSpPr txBox="1"/>
          <p:nvPr/>
        </p:nvSpPr>
        <p:spPr>
          <a:xfrm>
            <a:off x="8416097" y="3480941"/>
            <a:ext cx="8697342" cy="3785652"/>
          </a:xfrm>
          <a:prstGeom prst="rect">
            <a:avLst/>
          </a:prstGeom>
          <a:noFill/>
        </p:spPr>
        <p:txBody>
          <a:bodyPr wrap="square">
            <a:spAutoFit/>
          </a:bodyPr>
          <a:lstStyle/>
          <a:p>
            <a:pPr algn="ctr" defTabSz="1371600">
              <a:defRPr/>
            </a:pPr>
            <a:r>
              <a:rPr lang="en-US" sz="4800" dirty="0">
                <a:solidFill>
                  <a:srgbClr val="F7E7D5"/>
                </a:solidFill>
                <a:latin typeface="Posterama" panose="020B0504020200020000" pitchFamily="34" charset="0"/>
                <a:ea typeface="Times New Roman" panose="02020603050405020304" pitchFamily="18" charset="0"/>
                <a:cs typeface="Posterama" panose="020B0504020200020000" pitchFamily="34" charset="0"/>
              </a:rPr>
              <a:t>When students experience academic success, they’re more likely to engage in behaviors that led to that success. </a:t>
            </a:r>
            <a:endParaRPr lang="en-US" sz="4800" dirty="0">
              <a:solidFill>
                <a:srgbClr val="F7E7D5"/>
              </a:solidFill>
              <a:latin typeface="Posterama" panose="020B0504020200020000" pitchFamily="34" charset="0"/>
              <a:cs typeface="Posterama" panose="020B0504020200020000" pitchFamily="34" charset="0"/>
            </a:endParaRPr>
          </a:p>
        </p:txBody>
      </p:sp>
    </p:spTree>
    <p:extLst>
      <p:ext uri="{BB962C8B-B14F-4D97-AF65-F5344CB8AC3E}">
        <p14:creationId xmlns:p14="http://schemas.microsoft.com/office/powerpoint/2010/main" val="40550460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900C5F1-C830-8582-32AE-003B976BAC8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3191" y="-876300"/>
            <a:ext cx="18288000" cy="11637816"/>
          </a:xfrm>
          <a:prstGeom prst="rect">
            <a:avLst/>
          </a:prstGeom>
        </p:spPr>
      </p:pic>
      <p:sp>
        <p:nvSpPr>
          <p:cNvPr id="5" name="Rectangle 4">
            <a:extLst>
              <a:ext uri="{FF2B5EF4-FFF2-40B4-BE49-F238E27FC236}">
                <a16:creationId xmlns:a16="http://schemas.microsoft.com/office/drawing/2014/main" id="{B6FB6C49-8E4D-0666-34BB-0515D45BE1AE}"/>
              </a:ext>
            </a:extLst>
          </p:cNvPr>
          <p:cNvSpPr/>
          <p:nvPr/>
        </p:nvSpPr>
        <p:spPr>
          <a:xfrm>
            <a:off x="11281092" y="4305300"/>
            <a:ext cx="3624711" cy="3093154"/>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500" b="1" i="0" u="none" strike="noStrike" kern="1200" cap="none" spc="50" normalizeH="0" baseline="0" noProof="0" dirty="0">
                <a:ln w="9525" cmpd="sng">
                  <a:solidFill>
                    <a:srgbClr val="156082"/>
                  </a:solidFill>
                  <a:prstDash val="solid"/>
                </a:ln>
                <a:solidFill>
                  <a:srgbClr val="70AD47">
                    <a:tint val="1000"/>
                  </a:srgbClr>
                </a:solidFill>
                <a:effectLst>
                  <a:glow rad="38100">
                    <a:srgbClr val="156082">
                      <a:alpha val="40000"/>
                    </a:srgbClr>
                  </a:glow>
                </a:effectLst>
                <a:uLnTx/>
                <a:uFillTx/>
                <a:latin typeface="Aptos" panose="02110004020202020204"/>
                <a:ea typeface="+mn-ea"/>
                <a:cs typeface="+mn-cs"/>
              </a:rPr>
              <a:t>Success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500" b="1" i="0" u="none" strike="noStrike" kern="1200" cap="none" spc="50" normalizeH="0" baseline="0" noProof="0" dirty="0">
                <a:ln w="9525" cmpd="sng">
                  <a:solidFill>
                    <a:srgbClr val="156082"/>
                  </a:solidFill>
                  <a:prstDash val="solid"/>
                </a:ln>
                <a:solidFill>
                  <a:srgbClr val="70AD47">
                    <a:tint val="1000"/>
                  </a:srgbClr>
                </a:solidFill>
                <a:effectLst>
                  <a:glow rad="38100">
                    <a:srgbClr val="156082">
                      <a:alpha val="40000"/>
                    </a:srgbClr>
                  </a:glow>
                </a:effectLst>
                <a:uLnTx/>
                <a:uFillTx/>
                <a:latin typeface="Aptos" panose="02110004020202020204"/>
                <a:ea typeface="+mn-ea"/>
                <a:cs typeface="+mn-cs"/>
              </a:rPr>
              <a:t>Failure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500" b="1" i="0" u="none" strike="noStrike" kern="1200" cap="none" spc="50" normalizeH="0" baseline="0" noProof="0" dirty="0">
                <a:ln w="9525" cmpd="sng">
                  <a:solidFill>
                    <a:srgbClr val="156082"/>
                  </a:solidFill>
                  <a:prstDash val="solid"/>
                </a:ln>
                <a:solidFill>
                  <a:srgbClr val="70AD47">
                    <a:tint val="1000"/>
                  </a:srgbClr>
                </a:solidFill>
                <a:effectLst>
                  <a:glow rad="38100">
                    <a:srgbClr val="156082">
                      <a:alpha val="40000"/>
                    </a:srgbClr>
                  </a:glow>
                </a:effectLst>
                <a:uLnTx/>
                <a:uFillTx/>
                <a:latin typeface="Aptos" panose="02110004020202020204"/>
                <a:ea typeface="+mn-ea"/>
                <a:cs typeface="+mn-cs"/>
              </a:rPr>
              <a:t>Ratio</a:t>
            </a:r>
          </a:p>
        </p:txBody>
      </p:sp>
    </p:spTree>
    <p:extLst>
      <p:ext uri="{BB962C8B-B14F-4D97-AF65-F5344CB8AC3E}">
        <p14:creationId xmlns:p14="http://schemas.microsoft.com/office/powerpoint/2010/main" val="782043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_rels/theme9.xml.rels><?xml version="1.0" encoding="UTF-8" standalone="yes"?>
<Relationships xmlns="http://schemas.openxmlformats.org/package/2006/relationships"><Relationship Id="rId1" Type="http://schemas.openxmlformats.org/officeDocument/2006/relationships/image" Target="../media/image4.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6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11.xml><?xml version="1.0" encoding="utf-8"?>
<a:theme xmlns:a="http://schemas.openxmlformats.org/drawingml/2006/main" name="14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Osaka"/>
        <a:cs typeface="Osaka"/>
      </a:majorFont>
      <a:minorFont>
        <a:latin typeface="Arial"/>
        <a:ea typeface="Osaka"/>
        <a:cs typeface="Osak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3.xml><?xml version="1.0" encoding="utf-8"?>
<a:theme xmlns:a="http://schemas.openxmlformats.org/drawingml/2006/main" name="29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4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6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26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15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pitchFamily="-96" charset="-128"/>
            <a:cs typeface="ＭＳ Ｐゴシック" pitchFamily="-96"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pitchFamily="-96" charset="-128"/>
            <a:cs typeface="ＭＳ Ｐゴシック" pitchFamily="-96"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3_Office Theme">
  <a:themeElements>
    <a:clrScheme name="Expo">
      <a:dk1>
        <a:sysClr val="windowText" lastClr="000000"/>
      </a:dk1>
      <a:lt1>
        <a:sysClr val="window" lastClr="FFFFFF"/>
      </a:lt1>
      <a:dk2>
        <a:srgbClr val="263B86"/>
      </a:dk2>
      <a:lt2>
        <a:srgbClr val="76B6F2"/>
      </a:lt2>
      <a:accent1>
        <a:srgbClr val="FBC01E"/>
      </a:accent1>
      <a:accent2>
        <a:srgbClr val="EFE1A2"/>
      </a:accent2>
      <a:accent3>
        <a:srgbClr val="FA8716"/>
      </a:accent3>
      <a:accent4>
        <a:srgbClr val="BE0204"/>
      </a:accent4>
      <a:accent5>
        <a:srgbClr val="640F10"/>
      </a:accent5>
      <a:accent6>
        <a:srgbClr val="7E13E3"/>
      </a:accent6>
      <a:hlink>
        <a:srgbClr val="D2D200"/>
      </a:hlink>
      <a:folHlink>
        <a:srgbClr val="D0B9F8"/>
      </a:folHlink>
    </a:clrScheme>
    <a:fontScheme name="Executive">
      <a:maj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1_Clarity">
  <a:themeElements>
    <a:clrScheme name="Custom 4">
      <a:dk1>
        <a:srgbClr val="292934"/>
      </a:dk1>
      <a:lt1>
        <a:srgbClr val="FFFFFF"/>
      </a:lt1>
      <a:dk2>
        <a:srgbClr val="2A7D89"/>
      </a:dk2>
      <a:lt2>
        <a:srgbClr val="F3F2DC"/>
      </a:lt2>
      <a:accent1>
        <a:srgbClr val="93A299"/>
      </a:accent1>
      <a:accent2>
        <a:srgbClr val="AD8F67"/>
      </a:accent2>
      <a:accent3>
        <a:srgbClr val="726056"/>
      </a:accent3>
      <a:accent4>
        <a:srgbClr val="4C5A6A"/>
      </a:accent4>
      <a:accent5>
        <a:srgbClr val="808DA0"/>
      </a:accent5>
      <a:accent6>
        <a:srgbClr val="79463D"/>
      </a:accent6>
      <a:hlink>
        <a:srgbClr val="116FAF"/>
      </a:hlink>
      <a:folHlink>
        <a:srgbClr val="2C3C8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144</TotalTime>
  <Words>2441</Words>
  <Application>Microsoft Macintosh PowerPoint</Application>
  <PresentationFormat>Custom</PresentationFormat>
  <Paragraphs>325</Paragraphs>
  <Slides>51</Slides>
  <Notes>34</Notes>
  <HiddenSlides>0</HiddenSlides>
  <MMClips>0</MMClips>
  <ScaleCrop>false</ScaleCrop>
  <HeadingPairs>
    <vt:vector size="6" baseType="variant">
      <vt:variant>
        <vt:lpstr>Fonts Used</vt:lpstr>
      </vt:variant>
      <vt:variant>
        <vt:i4>21</vt:i4>
      </vt:variant>
      <vt:variant>
        <vt:lpstr>Theme</vt:lpstr>
      </vt:variant>
      <vt:variant>
        <vt:i4>13</vt:i4>
      </vt:variant>
      <vt:variant>
        <vt:lpstr>Slide Titles</vt:lpstr>
      </vt:variant>
      <vt:variant>
        <vt:i4>51</vt:i4>
      </vt:variant>
    </vt:vector>
  </HeadingPairs>
  <TitlesOfParts>
    <vt:vector size="85" baseType="lpstr">
      <vt:lpstr>Aptos</vt:lpstr>
      <vt:lpstr>ヒラギノ角ゴ ProN W3</vt:lpstr>
      <vt:lpstr>Arial</vt:lpstr>
      <vt:lpstr>Baguet Script</vt:lpstr>
      <vt:lpstr>Calibri Light</vt:lpstr>
      <vt:lpstr>Century Gothic</vt:lpstr>
      <vt:lpstr>Times New Roman</vt:lpstr>
      <vt:lpstr>ＭＳ Ｐゴシック</vt:lpstr>
      <vt:lpstr>Osaka</vt:lpstr>
      <vt:lpstr>Posterama</vt:lpstr>
      <vt:lpstr>Brush Script MT</vt:lpstr>
      <vt:lpstr>Poppins</vt:lpstr>
      <vt:lpstr>Avenir Next</vt:lpstr>
      <vt:lpstr>Palatino Linotype</vt:lpstr>
      <vt:lpstr>Calibri</vt:lpstr>
      <vt:lpstr>Dreaming Outloud Pro</vt:lpstr>
      <vt:lpstr>Dreaming Outloud Script Pro</vt:lpstr>
      <vt:lpstr>Aptos Display</vt:lpstr>
      <vt:lpstr>Avenir Book</vt:lpstr>
      <vt:lpstr>Helvetica</vt:lpstr>
      <vt:lpstr>Arial Narrow</vt:lpstr>
      <vt:lpstr>Office Theme</vt:lpstr>
      <vt:lpstr>14_Office Theme</vt:lpstr>
      <vt:lpstr>16_Office Theme</vt:lpstr>
      <vt:lpstr>1_Office Theme</vt:lpstr>
      <vt:lpstr>15_Office Theme</vt:lpstr>
      <vt:lpstr>26_Blank Presentation</vt:lpstr>
      <vt:lpstr>15_Blank Presentation</vt:lpstr>
      <vt:lpstr>3_Office Theme</vt:lpstr>
      <vt:lpstr>1_Clarity</vt:lpstr>
      <vt:lpstr>6_Office Theme</vt:lpstr>
      <vt:lpstr>14_Blank Presentation</vt:lpstr>
      <vt:lpstr>7_Office Theme</vt:lpstr>
      <vt:lpstr>29_Blank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Words are tools to…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Look Inside the words:</vt:lpstr>
      <vt:lpstr>PowerPoint Presentation</vt:lpstr>
      <vt:lpstr>PowerPoint Presentation</vt:lpstr>
      <vt:lpstr>PowerPoint Presentation</vt:lpstr>
      <vt:lpstr>PowerPoint Presentation</vt:lpstr>
      <vt:lpstr> Make it Useable with Peer Collaboration </vt:lpstr>
      <vt:lpstr>Oral Language and Vocabulary</vt:lpstr>
      <vt:lpstr>PowerPoint Presentation</vt:lpstr>
      <vt:lpstr>PowerPoint Presentation</vt:lpstr>
      <vt:lpstr>PowerPoint Presentation</vt:lpstr>
      <vt:lpstr>Alphabet Vocabulary Chart</vt:lpstr>
      <vt:lpstr>Alphabet Vocabulary Chart</vt:lpstr>
      <vt:lpstr>Alphabet Vocabulary Chart</vt:lpstr>
      <vt:lpstr>Alphabet Vocabulary Chart</vt:lpstr>
      <vt:lpstr>Generative Sentences</vt:lpstr>
      <vt:lpstr>“Volcanoes” in the 4th Position</vt:lpstr>
      <vt:lpstr>“Volcanoes” in the 4th Position</vt:lpstr>
      <vt:lpstr>Try these . . . </vt:lpstr>
      <vt:lpstr>Try these . . . </vt:lpstr>
      <vt:lpstr>Try these . . .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Plain Talk 2025 Slides</dc:title>
  <cp:lastModifiedBy>Microsoft Office User</cp:lastModifiedBy>
  <cp:revision>11</cp:revision>
  <dcterms:created xsi:type="dcterms:W3CDTF">2006-08-16T00:00:00Z</dcterms:created>
  <dcterms:modified xsi:type="dcterms:W3CDTF">2025-02-10T17:42:54Z</dcterms:modified>
  <dc:identifier>DAGNrGhtegs</dc:identifier>
</cp:coreProperties>
</file>