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0.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11.xml" ContentType="application/vnd.openxmlformats-officedocument.theme+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12.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 id="2147483709" r:id="rId3"/>
    <p:sldMasterId id="2147483721" r:id="rId4"/>
    <p:sldMasterId id="2147483782" r:id="rId5"/>
    <p:sldMasterId id="2147483809" r:id="rId6"/>
    <p:sldMasterId id="2147483833" r:id="rId7"/>
    <p:sldMasterId id="2147483847" r:id="rId8"/>
    <p:sldMasterId id="2147483862" r:id="rId9"/>
    <p:sldMasterId id="2147484049" r:id="rId10"/>
    <p:sldMasterId id="2147484073" r:id="rId11"/>
    <p:sldMasterId id="2147484085" r:id="rId12"/>
    <p:sldMasterId id="2147484097" r:id="rId13"/>
  </p:sldMasterIdLst>
  <p:notesMasterIdLst>
    <p:notesMasterId r:id="rId68"/>
  </p:notesMasterIdLst>
  <p:sldIdLst>
    <p:sldId id="2141411418" r:id="rId14"/>
    <p:sldId id="2141413090" r:id="rId15"/>
    <p:sldId id="2141413556" r:id="rId16"/>
    <p:sldId id="2141414409" r:id="rId17"/>
    <p:sldId id="2141413091" r:id="rId18"/>
    <p:sldId id="2141413553" r:id="rId19"/>
    <p:sldId id="2141413554" r:id="rId20"/>
    <p:sldId id="2141413092" r:id="rId21"/>
    <p:sldId id="2141413528" r:id="rId22"/>
    <p:sldId id="2141413529" r:id="rId23"/>
    <p:sldId id="2141413530" r:id="rId24"/>
    <p:sldId id="714" r:id="rId25"/>
    <p:sldId id="2141414363" r:id="rId26"/>
    <p:sldId id="261" r:id="rId27"/>
    <p:sldId id="8875" r:id="rId28"/>
    <p:sldId id="2141411572" r:id="rId29"/>
    <p:sldId id="2141411571" r:id="rId30"/>
    <p:sldId id="2141414376" r:id="rId31"/>
    <p:sldId id="371" r:id="rId32"/>
    <p:sldId id="372" r:id="rId33"/>
    <p:sldId id="375" r:id="rId34"/>
    <p:sldId id="376" r:id="rId35"/>
    <p:sldId id="2141413495" r:id="rId36"/>
    <p:sldId id="2141413504" r:id="rId37"/>
    <p:sldId id="2141413505" r:id="rId38"/>
    <p:sldId id="2141413507" r:id="rId39"/>
    <p:sldId id="2141413506" r:id="rId40"/>
    <p:sldId id="2141413508" r:id="rId41"/>
    <p:sldId id="378" r:id="rId42"/>
    <p:sldId id="2141413513" r:id="rId43"/>
    <p:sldId id="2141414384" r:id="rId44"/>
    <p:sldId id="2141414408" r:id="rId45"/>
    <p:sldId id="387" r:id="rId46"/>
    <p:sldId id="7039" r:id="rId47"/>
    <p:sldId id="6987" r:id="rId48"/>
    <p:sldId id="552" r:id="rId49"/>
    <p:sldId id="2141414364" r:id="rId50"/>
    <p:sldId id="275" r:id="rId51"/>
    <p:sldId id="2141414387" r:id="rId52"/>
    <p:sldId id="6969" r:id="rId53"/>
    <p:sldId id="2141412024" r:id="rId54"/>
    <p:sldId id="6971" r:id="rId55"/>
    <p:sldId id="267" r:id="rId56"/>
    <p:sldId id="258" r:id="rId57"/>
    <p:sldId id="2141412418" r:id="rId58"/>
    <p:sldId id="2141412419" r:id="rId59"/>
    <p:sldId id="298" r:id="rId60"/>
    <p:sldId id="280" r:id="rId61"/>
    <p:sldId id="2141414388" r:id="rId62"/>
    <p:sldId id="451" r:id="rId63"/>
    <p:sldId id="452" r:id="rId64"/>
    <p:sldId id="2141414410" r:id="rId65"/>
    <p:sldId id="259" r:id="rId66"/>
    <p:sldId id="6793"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93"/>
    <p:restoredTop sz="94643"/>
  </p:normalViewPr>
  <p:slideViewPr>
    <p:cSldViewPr snapToGrid="0">
      <p:cViewPr varScale="1">
        <p:scale>
          <a:sx n="86" d="100"/>
          <a:sy n="86" d="100"/>
        </p:scale>
        <p:origin x="232" y="496"/>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slide" Target="slides/slide50.xml"/><Relationship Id="rId68"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slide" Target="slides/slide45.xml"/><Relationship Id="rId66" Type="http://schemas.openxmlformats.org/officeDocument/2006/relationships/slide" Target="slides/slide53.xml"/><Relationship Id="rId5" Type="http://schemas.openxmlformats.org/officeDocument/2006/relationships/slideMaster" Target="slideMasters/slideMaster5.xml"/><Relationship Id="rId61" Type="http://schemas.openxmlformats.org/officeDocument/2006/relationships/slide" Target="slides/slide48.xml"/><Relationship Id="rId19" Type="http://schemas.openxmlformats.org/officeDocument/2006/relationships/slide" Target="slides/slide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slide" Target="slides/slide51.xml"/><Relationship Id="rId69"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slide" Target="slides/slide54.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 Type="http://schemas.openxmlformats.org/officeDocument/2006/relationships/slideMaster" Target="slideMasters/slideMaster10.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slide" Target="slides/slide52.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5.xml"/><Relationship Id="rId39" Type="http://schemas.openxmlformats.org/officeDocument/2006/relationships/slide" Target="slides/slide2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s>
</file>

<file path=ppt/diagrams/_rels/data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colors1.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data1.xml><?xml version="1.0" encoding="utf-8"?>
<dgm:dataModel xmlns:dgm="http://schemas.openxmlformats.org/drawingml/2006/diagram" xmlns:a="http://schemas.openxmlformats.org/drawingml/2006/main">
  <dgm:ptLst>
    <dgm:pt modelId="{35A2155F-C2D4-4B05-897F-87BA53C0EE55}"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DD5FBC00-56E4-4514-8DD6-5A0743C84A50}">
      <dgm:prSet custT="1"/>
      <dgm:spPr/>
      <dgm:t>
        <a:bodyPr/>
        <a:lstStyle/>
        <a:p>
          <a:pPr>
            <a:lnSpc>
              <a:spcPct val="100000"/>
            </a:lnSpc>
            <a:defRPr cap="all"/>
          </a:pPr>
          <a:r>
            <a:rPr lang="en-US" sz="2000" dirty="0">
              <a:solidFill>
                <a:srgbClr val="4EAE46"/>
              </a:solidFill>
            </a:rPr>
            <a:t>What a student can already do</a:t>
          </a:r>
        </a:p>
      </dgm:t>
    </dgm:pt>
    <dgm:pt modelId="{7C4FC433-B755-4197-8E2F-5E03060CDC04}" type="parTrans" cxnId="{4B2E9ACE-CC83-4125-848D-71E7DF0FF736}">
      <dgm:prSet/>
      <dgm:spPr/>
      <dgm:t>
        <a:bodyPr/>
        <a:lstStyle/>
        <a:p>
          <a:endParaRPr lang="en-US"/>
        </a:p>
      </dgm:t>
    </dgm:pt>
    <dgm:pt modelId="{1D87F541-A74E-4BD1-9632-4168030CD895}" type="sibTrans" cxnId="{4B2E9ACE-CC83-4125-848D-71E7DF0FF736}">
      <dgm:prSet/>
      <dgm:spPr/>
      <dgm:t>
        <a:bodyPr/>
        <a:lstStyle/>
        <a:p>
          <a:endParaRPr lang="en-US"/>
        </a:p>
      </dgm:t>
    </dgm:pt>
    <dgm:pt modelId="{2C744B86-3CED-44E7-8C3D-201376470AAC}">
      <dgm:prSet custT="1"/>
      <dgm:spPr/>
      <dgm:t>
        <a:bodyPr/>
        <a:lstStyle/>
        <a:p>
          <a:pPr>
            <a:lnSpc>
              <a:spcPct val="100000"/>
            </a:lnSpc>
            <a:defRPr cap="all"/>
          </a:pPr>
          <a:r>
            <a:rPr lang="en-US" sz="2000" dirty="0">
              <a:solidFill>
                <a:srgbClr val="4966A2"/>
              </a:solidFill>
            </a:rPr>
            <a:t>What a student can do when provided with educational support</a:t>
          </a:r>
        </a:p>
      </dgm:t>
    </dgm:pt>
    <dgm:pt modelId="{3BB8010E-6DEE-4CB5-8BF9-7EE21E90258D}" type="parTrans" cxnId="{577121FC-3144-4FFD-A9A8-51D993512930}">
      <dgm:prSet/>
      <dgm:spPr/>
      <dgm:t>
        <a:bodyPr/>
        <a:lstStyle/>
        <a:p>
          <a:endParaRPr lang="en-US"/>
        </a:p>
      </dgm:t>
    </dgm:pt>
    <dgm:pt modelId="{C588A9AA-3A2E-437E-B3D3-320DF77997EF}" type="sibTrans" cxnId="{577121FC-3144-4FFD-A9A8-51D993512930}">
      <dgm:prSet/>
      <dgm:spPr/>
      <dgm:t>
        <a:bodyPr/>
        <a:lstStyle/>
        <a:p>
          <a:endParaRPr lang="en-US"/>
        </a:p>
      </dgm:t>
    </dgm:pt>
    <dgm:pt modelId="{C0D24BC4-CF10-4FE8-9324-0E5DE8FD1492}">
      <dgm:prSet custT="1"/>
      <dgm:spPr/>
      <dgm:t>
        <a:bodyPr/>
        <a:lstStyle/>
        <a:p>
          <a:pPr>
            <a:lnSpc>
              <a:spcPct val="100000"/>
            </a:lnSpc>
            <a:defRPr cap="all"/>
          </a:pPr>
          <a:r>
            <a:rPr lang="en-US" sz="2000" dirty="0">
              <a:solidFill>
                <a:srgbClr val="452D5E"/>
              </a:solidFill>
            </a:rPr>
            <a:t>What a student will one day be able to do </a:t>
          </a:r>
        </a:p>
      </dgm:t>
    </dgm:pt>
    <dgm:pt modelId="{5DC07E92-9FB7-4E22-B3D5-38FB918C8B23}" type="parTrans" cxnId="{733F13E6-9B21-47DC-9BB5-C290B49D6895}">
      <dgm:prSet/>
      <dgm:spPr/>
      <dgm:t>
        <a:bodyPr/>
        <a:lstStyle/>
        <a:p>
          <a:endParaRPr lang="en-US"/>
        </a:p>
      </dgm:t>
    </dgm:pt>
    <dgm:pt modelId="{14F517D7-3310-4447-AE2F-C615991B1F61}" type="sibTrans" cxnId="{733F13E6-9B21-47DC-9BB5-C290B49D6895}">
      <dgm:prSet/>
      <dgm:spPr/>
      <dgm:t>
        <a:bodyPr/>
        <a:lstStyle/>
        <a:p>
          <a:endParaRPr lang="en-US"/>
        </a:p>
      </dgm:t>
    </dgm:pt>
    <dgm:pt modelId="{FFEC3CA4-E195-4E4F-8822-6EA08D1F4FEA}" type="pres">
      <dgm:prSet presAssocID="{35A2155F-C2D4-4B05-897F-87BA53C0EE55}" presName="root" presStyleCnt="0">
        <dgm:presLayoutVars>
          <dgm:dir/>
          <dgm:resizeHandles val="exact"/>
        </dgm:presLayoutVars>
      </dgm:prSet>
      <dgm:spPr/>
    </dgm:pt>
    <dgm:pt modelId="{68FEB14D-B588-4F69-A54D-21399A0265B8}" type="pres">
      <dgm:prSet presAssocID="{DD5FBC00-56E4-4514-8DD6-5A0743C84A50}" presName="compNode" presStyleCnt="0"/>
      <dgm:spPr/>
    </dgm:pt>
    <dgm:pt modelId="{88062932-1831-4EDB-9F94-BC5B0B8CE3E9}" type="pres">
      <dgm:prSet presAssocID="{DD5FBC00-56E4-4514-8DD6-5A0743C84A50}" presName="iconBgRect" presStyleLbl="bgShp" presStyleIdx="0" presStyleCnt="3"/>
      <dgm:spPr>
        <a:solidFill>
          <a:srgbClr val="4EAE46"/>
        </a:solidFill>
      </dgm:spPr>
    </dgm:pt>
    <dgm:pt modelId="{1DE6D327-3834-493D-94F6-FC9698B1E7B4}" type="pres">
      <dgm:prSet presAssocID="{DD5FBC00-56E4-4514-8DD6-5A0743C84A50}" presName="iconRect" presStyleLbl="node1" presStyleIdx="0" presStyleCnt="3"/>
      <dgm:spPr>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D61EB2C3-E112-47C1-ABF4-CC193E918F21}" type="pres">
      <dgm:prSet presAssocID="{DD5FBC00-56E4-4514-8DD6-5A0743C84A50}" presName="spaceRect" presStyleCnt="0"/>
      <dgm:spPr/>
    </dgm:pt>
    <dgm:pt modelId="{B53FE280-035A-40D0-8366-35E91F8133F4}" type="pres">
      <dgm:prSet presAssocID="{DD5FBC00-56E4-4514-8DD6-5A0743C84A50}" presName="textRect" presStyleLbl="revTx" presStyleIdx="0" presStyleCnt="3">
        <dgm:presLayoutVars>
          <dgm:chMax val="1"/>
          <dgm:chPref val="1"/>
        </dgm:presLayoutVars>
      </dgm:prSet>
      <dgm:spPr/>
    </dgm:pt>
    <dgm:pt modelId="{E581D196-0C8A-465E-B237-17E57E07A431}" type="pres">
      <dgm:prSet presAssocID="{1D87F541-A74E-4BD1-9632-4168030CD895}" presName="sibTrans" presStyleCnt="0"/>
      <dgm:spPr/>
    </dgm:pt>
    <dgm:pt modelId="{20F5C4A4-91A4-4E7E-9095-705E4B08042A}" type="pres">
      <dgm:prSet presAssocID="{2C744B86-3CED-44E7-8C3D-201376470AAC}" presName="compNode" presStyleCnt="0"/>
      <dgm:spPr/>
    </dgm:pt>
    <dgm:pt modelId="{EB01C802-B04E-42A6-9309-74E98024C17C}" type="pres">
      <dgm:prSet presAssocID="{2C744B86-3CED-44E7-8C3D-201376470AAC}" presName="iconBgRect" presStyleLbl="bgShp" presStyleIdx="1" presStyleCnt="3"/>
      <dgm:spPr>
        <a:solidFill>
          <a:srgbClr val="4966A2"/>
        </a:solidFill>
      </dgm:spPr>
    </dgm:pt>
    <dgm:pt modelId="{90D31939-0F17-495B-9235-D4BE3443A660}" type="pres">
      <dgm:prSet presAssocID="{2C744B86-3CED-44E7-8C3D-201376470AAC}" presName="iconRect" presStyleLbl="node1" presStyleIdx="1" presStyleCnt="3"/>
      <dgm:spPr>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ooks"/>
        </a:ext>
      </dgm:extLst>
    </dgm:pt>
    <dgm:pt modelId="{D3843D40-BEC6-49CD-A569-29F3D6CBDE7E}" type="pres">
      <dgm:prSet presAssocID="{2C744B86-3CED-44E7-8C3D-201376470AAC}" presName="spaceRect" presStyleCnt="0"/>
      <dgm:spPr/>
    </dgm:pt>
    <dgm:pt modelId="{F7AA1468-7A77-443B-B96A-97C6EBDB89D5}" type="pres">
      <dgm:prSet presAssocID="{2C744B86-3CED-44E7-8C3D-201376470AAC}" presName="textRect" presStyleLbl="revTx" presStyleIdx="1" presStyleCnt="3">
        <dgm:presLayoutVars>
          <dgm:chMax val="1"/>
          <dgm:chPref val="1"/>
        </dgm:presLayoutVars>
      </dgm:prSet>
      <dgm:spPr/>
    </dgm:pt>
    <dgm:pt modelId="{5E301F32-BC3F-472E-BEA8-F1A3D524DDC8}" type="pres">
      <dgm:prSet presAssocID="{C588A9AA-3A2E-437E-B3D3-320DF77997EF}" presName="sibTrans" presStyleCnt="0"/>
      <dgm:spPr/>
    </dgm:pt>
    <dgm:pt modelId="{399915E0-EF8B-48D3-82D2-85D4D0EE428D}" type="pres">
      <dgm:prSet presAssocID="{C0D24BC4-CF10-4FE8-9324-0E5DE8FD1492}" presName="compNode" presStyleCnt="0"/>
      <dgm:spPr/>
    </dgm:pt>
    <dgm:pt modelId="{16C3E56D-D4AC-4838-A9BB-D4426AD1B60C}" type="pres">
      <dgm:prSet presAssocID="{C0D24BC4-CF10-4FE8-9324-0E5DE8FD1492}" presName="iconBgRect" presStyleLbl="bgShp" presStyleIdx="2" presStyleCnt="3"/>
      <dgm:spPr>
        <a:solidFill>
          <a:srgbClr val="452D5E"/>
        </a:solidFill>
      </dgm:spPr>
    </dgm:pt>
    <dgm:pt modelId="{559DFE29-712A-426B-8517-0F3BCF20C179}" type="pres">
      <dgm:prSet presAssocID="{C0D24BC4-CF10-4FE8-9324-0E5DE8FD1492}" presName="iconRect" presStyleLbl="node1" presStyleIdx="2" presStyleCnt="3"/>
      <dgm:spPr>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encil"/>
        </a:ext>
      </dgm:extLst>
    </dgm:pt>
    <dgm:pt modelId="{99F18657-368B-4417-BDD7-7C196ABB9B1C}" type="pres">
      <dgm:prSet presAssocID="{C0D24BC4-CF10-4FE8-9324-0E5DE8FD1492}" presName="spaceRect" presStyleCnt="0"/>
      <dgm:spPr/>
    </dgm:pt>
    <dgm:pt modelId="{B3AE867E-1D37-4038-B8C9-8AE28714A95A}" type="pres">
      <dgm:prSet presAssocID="{C0D24BC4-CF10-4FE8-9324-0E5DE8FD1492}" presName="textRect" presStyleLbl="revTx" presStyleIdx="2" presStyleCnt="3">
        <dgm:presLayoutVars>
          <dgm:chMax val="1"/>
          <dgm:chPref val="1"/>
        </dgm:presLayoutVars>
      </dgm:prSet>
      <dgm:spPr/>
    </dgm:pt>
  </dgm:ptLst>
  <dgm:cxnLst>
    <dgm:cxn modelId="{7CED265F-629C-DB4E-A8FF-61B03CBD6758}" type="presOf" srcId="{DD5FBC00-56E4-4514-8DD6-5A0743C84A50}" destId="{B53FE280-035A-40D0-8366-35E91F8133F4}" srcOrd="0" destOrd="0" presId="urn:microsoft.com/office/officeart/2018/5/layout/IconCircleLabelList"/>
    <dgm:cxn modelId="{52176D8C-7CC5-9D45-9F19-61F4D60C08CB}" type="presOf" srcId="{2C744B86-3CED-44E7-8C3D-201376470AAC}" destId="{F7AA1468-7A77-443B-B96A-97C6EBDB89D5}" srcOrd="0" destOrd="0" presId="urn:microsoft.com/office/officeart/2018/5/layout/IconCircleLabelList"/>
    <dgm:cxn modelId="{4B2E9ACE-CC83-4125-848D-71E7DF0FF736}" srcId="{35A2155F-C2D4-4B05-897F-87BA53C0EE55}" destId="{DD5FBC00-56E4-4514-8DD6-5A0743C84A50}" srcOrd="0" destOrd="0" parTransId="{7C4FC433-B755-4197-8E2F-5E03060CDC04}" sibTransId="{1D87F541-A74E-4BD1-9632-4168030CD895}"/>
    <dgm:cxn modelId="{733F13E6-9B21-47DC-9BB5-C290B49D6895}" srcId="{35A2155F-C2D4-4B05-897F-87BA53C0EE55}" destId="{C0D24BC4-CF10-4FE8-9324-0E5DE8FD1492}" srcOrd="2" destOrd="0" parTransId="{5DC07E92-9FB7-4E22-B3D5-38FB918C8B23}" sibTransId="{14F517D7-3310-4447-AE2F-C615991B1F61}"/>
    <dgm:cxn modelId="{E8ADEAF0-CC4C-2747-9084-F40702360A13}" type="presOf" srcId="{C0D24BC4-CF10-4FE8-9324-0E5DE8FD1492}" destId="{B3AE867E-1D37-4038-B8C9-8AE28714A95A}" srcOrd="0" destOrd="0" presId="urn:microsoft.com/office/officeart/2018/5/layout/IconCircleLabelList"/>
    <dgm:cxn modelId="{D83A97F1-A821-B046-8C4B-C101CE29DB42}" type="presOf" srcId="{35A2155F-C2D4-4B05-897F-87BA53C0EE55}" destId="{FFEC3CA4-E195-4E4F-8822-6EA08D1F4FEA}" srcOrd="0" destOrd="0" presId="urn:microsoft.com/office/officeart/2018/5/layout/IconCircleLabelList"/>
    <dgm:cxn modelId="{577121FC-3144-4FFD-A9A8-51D993512930}" srcId="{35A2155F-C2D4-4B05-897F-87BA53C0EE55}" destId="{2C744B86-3CED-44E7-8C3D-201376470AAC}" srcOrd="1" destOrd="0" parTransId="{3BB8010E-6DEE-4CB5-8BF9-7EE21E90258D}" sibTransId="{C588A9AA-3A2E-437E-B3D3-320DF77997EF}"/>
    <dgm:cxn modelId="{4AAF327B-94D4-6147-812E-26C66BAB431D}" type="presParOf" srcId="{FFEC3CA4-E195-4E4F-8822-6EA08D1F4FEA}" destId="{68FEB14D-B588-4F69-A54D-21399A0265B8}" srcOrd="0" destOrd="0" presId="urn:microsoft.com/office/officeart/2018/5/layout/IconCircleLabelList"/>
    <dgm:cxn modelId="{159EBAEF-E086-384F-9ED9-EC17AA320C0C}" type="presParOf" srcId="{68FEB14D-B588-4F69-A54D-21399A0265B8}" destId="{88062932-1831-4EDB-9F94-BC5B0B8CE3E9}" srcOrd="0" destOrd="0" presId="urn:microsoft.com/office/officeart/2018/5/layout/IconCircleLabelList"/>
    <dgm:cxn modelId="{84A33E41-6FE7-CA43-AC9F-7EA9F9E10282}" type="presParOf" srcId="{68FEB14D-B588-4F69-A54D-21399A0265B8}" destId="{1DE6D327-3834-493D-94F6-FC9698B1E7B4}" srcOrd="1" destOrd="0" presId="urn:microsoft.com/office/officeart/2018/5/layout/IconCircleLabelList"/>
    <dgm:cxn modelId="{2AD8A195-5B96-8244-AF82-B8930B937155}" type="presParOf" srcId="{68FEB14D-B588-4F69-A54D-21399A0265B8}" destId="{D61EB2C3-E112-47C1-ABF4-CC193E918F21}" srcOrd="2" destOrd="0" presId="urn:microsoft.com/office/officeart/2018/5/layout/IconCircleLabelList"/>
    <dgm:cxn modelId="{4872FDBB-B67C-C947-BFA1-634CF381F217}" type="presParOf" srcId="{68FEB14D-B588-4F69-A54D-21399A0265B8}" destId="{B53FE280-035A-40D0-8366-35E91F8133F4}" srcOrd="3" destOrd="0" presId="urn:microsoft.com/office/officeart/2018/5/layout/IconCircleLabelList"/>
    <dgm:cxn modelId="{56D7FFBB-510B-5848-8C2A-9E34685278A3}" type="presParOf" srcId="{FFEC3CA4-E195-4E4F-8822-6EA08D1F4FEA}" destId="{E581D196-0C8A-465E-B237-17E57E07A431}" srcOrd="1" destOrd="0" presId="urn:microsoft.com/office/officeart/2018/5/layout/IconCircleLabelList"/>
    <dgm:cxn modelId="{135CCF92-31E1-C340-B53B-E40F8390BB5C}" type="presParOf" srcId="{FFEC3CA4-E195-4E4F-8822-6EA08D1F4FEA}" destId="{20F5C4A4-91A4-4E7E-9095-705E4B08042A}" srcOrd="2" destOrd="0" presId="urn:microsoft.com/office/officeart/2018/5/layout/IconCircleLabelList"/>
    <dgm:cxn modelId="{D1DCD8D0-DEB1-594B-ADCF-83E0F90B2261}" type="presParOf" srcId="{20F5C4A4-91A4-4E7E-9095-705E4B08042A}" destId="{EB01C802-B04E-42A6-9309-74E98024C17C}" srcOrd="0" destOrd="0" presId="urn:microsoft.com/office/officeart/2018/5/layout/IconCircleLabelList"/>
    <dgm:cxn modelId="{FBB32247-7CFB-0A4D-822C-672BD13B501E}" type="presParOf" srcId="{20F5C4A4-91A4-4E7E-9095-705E4B08042A}" destId="{90D31939-0F17-495B-9235-D4BE3443A660}" srcOrd="1" destOrd="0" presId="urn:microsoft.com/office/officeart/2018/5/layout/IconCircleLabelList"/>
    <dgm:cxn modelId="{DC0DC531-4494-C44F-AFB1-0B78A31659B7}" type="presParOf" srcId="{20F5C4A4-91A4-4E7E-9095-705E4B08042A}" destId="{D3843D40-BEC6-49CD-A569-29F3D6CBDE7E}" srcOrd="2" destOrd="0" presId="urn:microsoft.com/office/officeart/2018/5/layout/IconCircleLabelList"/>
    <dgm:cxn modelId="{A0515FD8-3AA0-1F47-ADBA-C0703138E105}" type="presParOf" srcId="{20F5C4A4-91A4-4E7E-9095-705E4B08042A}" destId="{F7AA1468-7A77-443B-B96A-97C6EBDB89D5}" srcOrd="3" destOrd="0" presId="urn:microsoft.com/office/officeart/2018/5/layout/IconCircleLabelList"/>
    <dgm:cxn modelId="{75BACA29-A13B-244C-B40E-AA207075A8C6}" type="presParOf" srcId="{FFEC3CA4-E195-4E4F-8822-6EA08D1F4FEA}" destId="{5E301F32-BC3F-472E-BEA8-F1A3D524DDC8}" srcOrd="3" destOrd="0" presId="urn:microsoft.com/office/officeart/2018/5/layout/IconCircleLabelList"/>
    <dgm:cxn modelId="{8F9CE07E-4162-0749-AA1E-29A841794781}" type="presParOf" srcId="{FFEC3CA4-E195-4E4F-8822-6EA08D1F4FEA}" destId="{399915E0-EF8B-48D3-82D2-85D4D0EE428D}" srcOrd="4" destOrd="0" presId="urn:microsoft.com/office/officeart/2018/5/layout/IconCircleLabelList"/>
    <dgm:cxn modelId="{A7961654-7233-D74D-A513-0B9A0E37AC48}" type="presParOf" srcId="{399915E0-EF8B-48D3-82D2-85D4D0EE428D}" destId="{16C3E56D-D4AC-4838-A9BB-D4426AD1B60C}" srcOrd="0" destOrd="0" presId="urn:microsoft.com/office/officeart/2018/5/layout/IconCircleLabelList"/>
    <dgm:cxn modelId="{669F25F1-5313-CD4F-A12D-BF9E35785E67}" type="presParOf" srcId="{399915E0-EF8B-48D3-82D2-85D4D0EE428D}" destId="{559DFE29-712A-426B-8517-0F3BCF20C179}" srcOrd="1" destOrd="0" presId="urn:microsoft.com/office/officeart/2018/5/layout/IconCircleLabelList"/>
    <dgm:cxn modelId="{B00D66C1-ABCD-E045-A21C-86EE1BB9B6B3}" type="presParOf" srcId="{399915E0-EF8B-48D3-82D2-85D4D0EE428D}" destId="{99F18657-368B-4417-BDD7-7C196ABB9B1C}" srcOrd="2" destOrd="0" presId="urn:microsoft.com/office/officeart/2018/5/layout/IconCircleLabelList"/>
    <dgm:cxn modelId="{4AB22734-4B5D-7C4B-84FE-B12BD28CB1EF}" type="presParOf" srcId="{399915E0-EF8B-48D3-82D2-85D4D0EE428D}" destId="{B3AE867E-1D37-4038-B8C9-8AE28714A95A}"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62932-1831-4EDB-9F94-BC5B0B8CE3E9}">
      <dsp:nvSpPr>
        <dsp:cNvPr id="0" name=""/>
        <dsp:cNvSpPr/>
      </dsp:nvSpPr>
      <dsp:spPr>
        <a:xfrm>
          <a:off x="518185" y="508746"/>
          <a:ext cx="1475437" cy="1475437"/>
        </a:xfrm>
        <a:prstGeom prst="ellipse">
          <a:avLst/>
        </a:prstGeom>
        <a:solidFill>
          <a:srgbClr val="4EAE46"/>
        </a:solidFill>
        <a:ln>
          <a:noFill/>
        </a:ln>
        <a:effectLst/>
      </dsp:spPr>
      <dsp:style>
        <a:lnRef idx="0">
          <a:scrgbClr r="0" g="0" b="0"/>
        </a:lnRef>
        <a:fillRef idx="1">
          <a:scrgbClr r="0" g="0" b="0"/>
        </a:fillRef>
        <a:effectRef idx="0">
          <a:scrgbClr r="0" g="0" b="0"/>
        </a:effectRef>
        <a:fontRef idx="minor"/>
      </dsp:style>
    </dsp:sp>
    <dsp:sp modelId="{1DE6D327-3834-493D-94F6-FC9698B1E7B4}">
      <dsp:nvSpPr>
        <dsp:cNvPr id="0" name=""/>
        <dsp:cNvSpPr/>
      </dsp:nvSpPr>
      <dsp:spPr>
        <a:xfrm>
          <a:off x="832623" y="823183"/>
          <a:ext cx="846562" cy="846562"/>
        </a:xfrm>
        <a:prstGeom prst="rect">
          <a:avLst/>
        </a:prstGeom>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53FE280-035A-40D0-8366-35E91F8133F4}">
      <dsp:nvSpPr>
        <dsp:cNvPr id="0" name=""/>
        <dsp:cNvSpPr/>
      </dsp:nvSpPr>
      <dsp:spPr>
        <a:xfrm>
          <a:off x="46529" y="2443746"/>
          <a:ext cx="2418750" cy="124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dirty="0">
              <a:solidFill>
                <a:srgbClr val="4EAE46"/>
              </a:solidFill>
            </a:rPr>
            <a:t>What a student can already do</a:t>
          </a:r>
        </a:p>
      </dsp:txBody>
      <dsp:txXfrm>
        <a:off x="46529" y="2443746"/>
        <a:ext cx="2418750" cy="1240312"/>
      </dsp:txXfrm>
    </dsp:sp>
    <dsp:sp modelId="{EB01C802-B04E-42A6-9309-74E98024C17C}">
      <dsp:nvSpPr>
        <dsp:cNvPr id="0" name=""/>
        <dsp:cNvSpPr/>
      </dsp:nvSpPr>
      <dsp:spPr>
        <a:xfrm>
          <a:off x="3360216" y="508746"/>
          <a:ext cx="1475437" cy="1475437"/>
        </a:xfrm>
        <a:prstGeom prst="ellipse">
          <a:avLst/>
        </a:prstGeom>
        <a:solidFill>
          <a:srgbClr val="4966A2"/>
        </a:solidFill>
        <a:ln>
          <a:noFill/>
        </a:ln>
        <a:effectLst/>
      </dsp:spPr>
      <dsp:style>
        <a:lnRef idx="0">
          <a:scrgbClr r="0" g="0" b="0"/>
        </a:lnRef>
        <a:fillRef idx="1">
          <a:scrgbClr r="0" g="0" b="0"/>
        </a:fillRef>
        <a:effectRef idx="0">
          <a:scrgbClr r="0" g="0" b="0"/>
        </a:effectRef>
        <a:fontRef idx="minor"/>
      </dsp:style>
    </dsp:sp>
    <dsp:sp modelId="{90D31939-0F17-495B-9235-D4BE3443A660}">
      <dsp:nvSpPr>
        <dsp:cNvPr id="0" name=""/>
        <dsp:cNvSpPr/>
      </dsp:nvSpPr>
      <dsp:spPr>
        <a:xfrm>
          <a:off x="3674654" y="823183"/>
          <a:ext cx="846562" cy="846562"/>
        </a:xfrm>
        <a:prstGeom prst="rect">
          <a:avLst/>
        </a:prstGeom>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7AA1468-7A77-443B-B96A-97C6EBDB89D5}">
      <dsp:nvSpPr>
        <dsp:cNvPr id="0" name=""/>
        <dsp:cNvSpPr/>
      </dsp:nvSpPr>
      <dsp:spPr>
        <a:xfrm>
          <a:off x="2888560" y="2443746"/>
          <a:ext cx="2418750" cy="124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dirty="0">
              <a:solidFill>
                <a:srgbClr val="4966A2"/>
              </a:solidFill>
            </a:rPr>
            <a:t>What a student can do when provided with educational support</a:t>
          </a:r>
        </a:p>
      </dsp:txBody>
      <dsp:txXfrm>
        <a:off x="2888560" y="2443746"/>
        <a:ext cx="2418750" cy="1240312"/>
      </dsp:txXfrm>
    </dsp:sp>
    <dsp:sp modelId="{16C3E56D-D4AC-4838-A9BB-D4426AD1B60C}">
      <dsp:nvSpPr>
        <dsp:cNvPr id="0" name=""/>
        <dsp:cNvSpPr/>
      </dsp:nvSpPr>
      <dsp:spPr>
        <a:xfrm>
          <a:off x="6202248" y="508746"/>
          <a:ext cx="1475437" cy="1475437"/>
        </a:xfrm>
        <a:prstGeom prst="ellipse">
          <a:avLst/>
        </a:prstGeom>
        <a:solidFill>
          <a:srgbClr val="452D5E"/>
        </a:solidFill>
        <a:ln>
          <a:noFill/>
        </a:ln>
        <a:effectLst/>
      </dsp:spPr>
      <dsp:style>
        <a:lnRef idx="0">
          <a:scrgbClr r="0" g="0" b="0"/>
        </a:lnRef>
        <a:fillRef idx="1">
          <a:scrgbClr r="0" g="0" b="0"/>
        </a:fillRef>
        <a:effectRef idx="0">
          <a:scrgbClr r="0" g="0" b="0"/>
        </a:effectRef>
        <a:fontRef idx="minor"/>
      </dsp:style>
    </dsp:sp>
    <dsp:sp modelId="{559DFE29-712A-426B-8517-0F3BCF20C179}">
      <dsp:nvSpPr>
        <dsp:cNvPr id="0" name=""/>
        <dsp:cNvSpPr/>
      </dsp:nvSpPr>
      <dsp:spPr>
        <a:xfrm>
          <a:off x="6516685" y="823183"/>
          <a:ext cx="846562" cy="846562"/>
        </a:xfrm>
        <a:prstGeom prst="rect">
          <a:avLst/>
        </a:prstGeom>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AE867E-1D37-4038-B8C9-8AE28714A95A}">
      <dsp:nvSpPr>
        <dsp:cNvPr id="0" name=""/>
        <dsp:cNvSpPr/>
      </dsp:nvSpPr>
      <dsp:spPr>
        <a:xfrm>
          <a:off x="5730591" y="2443746"/>
          <a:ext cx="2418750" cy="124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dirty="0">
              <a:solidFill>
                <a:srgbClr val="452D5E"/>
              </a:solidFill>
            </a:rPr>
            <a:t>What a student will one day be able to do </a:t>
          </a:r>
        </a:p>
      </dsp:txBody>
      <dsp:txXfrm>
        <a:off x="5730591" y="2443746"/>
        <a:ext cx="2418750" cy="1240312"/>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11A45E-4879-CC44-8579-CCEFC13FE3CE}" type="datetimeFigureOut">
              <a:rPr lang="en-US" smtClean="0"/>
              <a:t>1/27/25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0D9C02-480D-F442-9958-D203E8256C39}" type="slidenum">
              <a:rPr lang="en-US" smtClean="0"/>
              <a:t>‹#›</a:t>
            </a:fld>
            <a:endParaRPr lang="en-US"/>
          </a:p>
        </p:txBody>
      </p:sp>
    </p:spTree>
    <p:extLst>
      <p:ext uri="{BB962C8B-B14F-4D97-AF65-F5344CB8AC3E}">
        <p14:creationId xmlns:p14="http://schemas.microsoft.com/office/powerpoint/2010/main" val="2027982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0D9C02-480D-F442-9958-D203E8256C39}" type="slidenum">
              <a:rPr lang="en-US" smtClean="0"/>
              <a:t>1</a:t>
            </a:fld>
            <a:endParaRPr lang="en-US"/>
          </a:p>
        </p:txBody>
      </p:sp>
    </p:spTree>
    <p:extLst>
      <p:ext uri="{BB962C8B-B14F-4D97-AF65-F5344CB8AC3E}">
        <p14:creationId xmlns:p14="http://schemas.microsoft.com/office/powerpoint/2010/main" val="1957295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1517821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Scaffolding Works</a:t>
            </a:r>
          </a:p>
          <a:p>
            <a:br>
              <a:rPr lang="en-US" dirty="0">
                <a:effectLst/>
                <a:latin typeface="Helvetica" pitchFamily="2" charset="0"/>
              </a:rPr>
            </a:br>
            <a:r>
              <a:rPr lang="en-US" dirty="0">
                <a:solidFill>
                  <a:srgbClr val="221E1F"/>
                </a:solidFill>
                <a:effectLst/>
                <a:latin typeface="Helvetica" pitchFamily="2" charset="0"/>
              </a:rPr>
              <a:t>Scaffolding is a support system or structure. This supporting framework is temporary and movable, allowing individuals to move forward in whatever task is at hand. What is important to note here is that there is an essential relationship between the scaffolding and the specific task at hand: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3345384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DF</a:t>
            </a:r>
          </a:p>
          <a:p>
            <a:endParaRPr lang="en-US" dirty="0"/>
          </a:p>
          <a:p>
            <a:r>
              <a:rPr lang="en-US" dirty="0"/>
              <a:t>As you think about the purposed of scaffolding, I want you to look at these definitions. All of these quotes are definitions of instructional scaffolding in the research literature. Which quote resonates with you most AND what do they have in common? Our goal is to start building an understanding of what we mean when we say “Instructional Scaffolding”</a:t>
            </a:r>
          </a:p>
          <a:p>
            <a:endParaRPr lang="en-US" dirty="0"/>
          </a:p>
          <a:p>
            <a:r>
              <a:rPr lang="en-US" dirty="0"/>
              <a:t>[give participants 2 minutes to read silently through the research/beliefs]</a:t>
            </a:r>
          </a:p>
          <a:p>
            <a:r>
              <a:rPr lang="en-US" dirty="0"/>
              <a:t>[6 minutes then have them talk with a partner about which statements resonate and what they have in common. </a:t>
            </a:r>
          </a:p>
          <a:p>
            <a:endParaRPr lang="en-US" dirty="0"/>
          </a:p>
          <a:p>
            <a:r>
              <a:rPr lang="en-US" dirty="0"/>
              <a:t>[Share out whole group]</a:t>
            </a:r>
          </a:p>
          <a:p>
            <a:endParaRPr lang="en-US" dirty="0"/>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957990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the original rope, there has been waves of reading research that can help us more fully understand the complexities of reading. </a:t>
            </a:r>
          </a:p>
          <a:p>
            <a:r>
              <a:rPr lang="en-US" dirty="0"/>
              <a:t>Changes to the rope:</a:t>
            </a:r>
          </a:p>
          <a:p>
            <a:pPr marL="228600" indent="-228600">
              <a:buAutoNum type="arabicPeriod"/>
            </a:pPr>
            <a:r>
              <a:rPr lang="en-US" dirty="0"/>
              <a:t>A stand alone strand on alphabetics has been added (previously folded into decoding)</a:t>
            </a:r>
          </a:p>
          <a:p>
            <a:pPr marL="228600" indent="-228600">
              <a:buAutoNum type="arabicPeriod"/>
            </a:pPr>
            <a:r>
              <a:rPr lang="en-US" dirty="0"/>
              <a:t>A strand has been added on reading fluency in the word recognition bundle. We know so much more about fluency now than we did when the original rope was created. </a:t>
            </a:r>
          </a:p>
          <a:p>
            <a:pPr marL="228600" indent="-228600">
              <a:buAutoNum type="arabicPeriod"/>
            </a:pPr>
            <a:r>
              <a:rPr lang="en-US" dirty="0"/>
              <a:t>A strand on morphological awareness has been added to the language comprehension bundle</a:t>
            </a:r>
          </a:p>
          <a:p>
            <a:pPr marL="228600" indent="-228600">
              <a:buAutoNum type="arabicPeriod"/>
            </a:pPr>
            <a:r>
              <a:rPr lang="en-US" dirty="0"/>
              <a:t>A strand on theory of mind has been added to the language comprehension bundle. Research says that children need to be able to develop the understanding that other people behave different than you might. Characters might make different decisions, for example.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72EB44-83BB-3B43-9FFA-C71477547A6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9263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the original rope, there has been waves of reading research that can help us more fully understand the complexities of reading. </a:t>
            </a:r>
          </a:p>
          <a:p>
            <a:r>
              <a:rPr lang="en-US" dirty="0"/>
              <a:t>Changes to the rope:</a:t>
            </a:r>
          </a:p>
          <a:p>
            <a:pPr marL="228600" indent="-228600">
              <a:buAutoNum type="arabicPeriod"/>
            </a:pPr>
            <a:r>
              <a:rPr lang="en-US" dirty="0"/>
              <a:t>A stand alone strand on alphabetics has been added (previously folded into decoding)</a:t>
            </a:r>
          </a:p>
          <a:p>
            <a:pPr marL="228600" indent="-228600">
              <a:buAutoNum type="arabicPeriod"/>
            </a:pPr>
            <a:r>
              <a:rPr lang="en-US" dirty="0"/>
              <a:t>A strand has been added on reading fluency in the word recognition bundle. We know so much more about fluency now than we did when the original rope was created. </a:t>
            </a:r>
          </a:p>
          <a:p>
            <a:pPr marL="228600" indent="-228600">
              <a:buAutoNum type="arabicPeriod"/>
            </a:pPr>
            <a:r>
              <a:rPr lang="en-US" dirty="0"/>
              <a:t>A strand on morphological awareness has been added to the language comprehension bundle</a:t>
            </a:r>
          </a:p>
          <a:p>
            <a:pPr marL="228600" indent="-228600">
              <a:buAutoNum type="arabicPeriod"/>
            </a:pPr>
            <a:r>
              <a:rPr lang="en-US" dirty="0"/>
              <a:t>A strand on theory of mind has been added to the language comprehension bundle. Research says that children need to be able to develop the understanding that other people behave different than you might. Characters might make different decisions, for example.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72EB44-83BB-3B43-9FFA-C71477547A6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90249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Sight Words-</a:t>
            </a:r>
            <a:r>
              <a:rPr lang="en-US" dirty="0"/>
              <a:t>-Words recognized instantly and effortlessly when seen. </a:t>
            </a:r>
          </a:p>
          <a:p>
            <a:endParaRPr lang="en-US" dirty="0"/>
          </a:p>
          <a:p>
            <a:r>
              <a:rPr lang="en-US" b="1" dirty="0"/>
              <a:t>High frequency words</a:t>
            </a:r>
            <a:r>
              <a:rPr lang="en-US" dirty="0"/>
              <a:t>-Words appearing often in texts.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9B4E180-BD44-F54A-A3D1-01838F3F06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5217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24113" y="669925"/>
            <a:ext cx="4295775" cy="24161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Gotham"/>
              </a:rPr>
              <a:t>Breaking the word into parts and sounding it out require decoding, which was the focus of the previous module. But with direct instruction and multiple opportunities to practice and receive feedback, readers recognize and read the word without having to sound it out or break the word into parts. </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sym typeface="Helvetica"/>
            </a:endParaRPr>
          </a:p>
        </p:txBody>
      </p:sp>
    </p:spTree>
    <p:extLst>
      <p:ext uri="{BB962C8B-B14F-4D97-AF65-F5344CB8AC3E}">
        <p14:creationId xmlns:p14="http://schemas.microsoft.com/office/powerpoint/2010/main" val="38526004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681616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A223F-18C4-0AE5-7772-9E669FDA5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0CDFD3-1EB7-D59A-9AF4-535F622671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B15D58-ABEE-9C5B-D90C-4511CA549E5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90D4009-9C1F-155D-E5C4-4DA35AE134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314305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86C9D-6345-7401-4120-860B2FA5E3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AC7939-8FFD-14D7-1AF3-768F619529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B527FC-477C-425C-E2D1-6D487F1F54D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23C3E7-0D81-9722-4360-604CCCA815D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40127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NF</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333499-CE87-8A47-B1BD-623D6B8D8A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555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FD3E3-3C20-6189-2228-7F755A5D81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4053EB-F750-A090-E9C9-D923288EBF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A3622B-E7BE-6476-88DB-67FA0DCBB7FB}"/>
              </a:ext>
            </a:extLst>
          </p:cNvPr>
          <p:cNvSpPr>
            <a:spLocks noGrp="1"/>
          </p:cNvSpPr>
          <p:nvPr>
            <p:ph type="body" idx="1"/>
          </p:nvPr>
        </p:nvSpPr>
        <p:spPr/>
        <p:txBody>
          <a:bodyPr/>
          <a:lstStyle/>
          <a:p>
            <a:pPr marL="0" marR="0" indent="457200">
              <a:lnSpc>
                <a:spcPct val="200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A531F79D-7EFA-1BE6-574E-C19388D578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292248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dirty="0">
                <a:solidFill>
                  <a:srgbClr val="000000"/>
                </a:solidFill>
                <a:effectLst/>
                <a:latin typeface="Calibri" panose="020F0502020204030204" pitchFamily="34" charset="0"/>
              </a:rPr>
              <a:t>Sentence Analysis</a:t>
            </a:r>
            <a:r>
              <a:rPr lang="en-US" sz="1800" b="0" i="0" dirty="0">
                <a:solidFill>
                  <a:srgbClr val="000000"/>
                </a:solidFill>
                <a:effectLst/>
                <a:latin typeface="Calibri" panose="020F0502020204030204" pitchFamily="34" charset="0"/>
              </a:rPr>
              <a:t>.</a:t>
            </a:r>
            <a:r>
              <a:rPr lang="en-US" sz="1800" b="1" i="0" dirty="0">
                <a:solidFill>
                  <a:srgbClr val="000000"/>
                </a:solidFill>
                <a:effectLst/>
                <a:latin typeface="Calibri" panose="020F0502020204030204" pitchFamily="34" charset="0"/>
              </a:rPr>
              <a:t> </a:t>
            </a:r>
            <a:r>
              <a:rPr lang="en-US" sz="1800" b="0" i="0" dirty="0">
                <a:solidFill>
                  <a:srgbClr val="000000"/>
                </a:solidFill>
                <a:effectLst/>
                <a:latin typeface="Calibri" panose="020F0502020204030204" pitchFamily="34" charset="0"/>
              </a:rPr>
              <a:t>Sentence analysis focuses on the ability to comprehend and extract meaning from sentences and see the connections between sentences. For students, comprehending within and across sentences is critical to understanding longer texts. Secondary textbooks and articles often contain complex sentences that are syntactically sophisticated. To gain knowledge from texts, readers connect ideas within sentences and across sentences. Sentence-level comprehension is often overlooked in secondary classrooms, but it can serve as a great scaffold to help students understand longer complex texts.  </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52969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Skip over language of comprehension at sentence level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41309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moment to read this list, then we will look at each one.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39656681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12794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6CFCB7-8943-2149-8488-0B928C4BD7F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4379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NF</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333499-CE87-8A47-B1BD-623D6B8D8A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7819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solidFill>
                  <a:srgbClr val="0F9ED5"/>
                </a:solidFill>
                <a:effectLst/>
                <a:latin typeface="Aptos" panose="020B0004020202020204" pitchFamily="34" charset="0"/>
                <a:ea typeface="Times New Roman" panose="02020603050405020304" pitchFamily="18" charset="0"/>
                <a:cs typeface="Times New Roman" panose="02020603050405020304" pitchFamily="18" charset="0"/>
              </a:rPr>
              <a:t>What Rigor Does Mean?</a:t>
            </a:r>
          </a:p>
          <a:p>
            <a:pPr marL="0" marR="0">
              <a:spcBef>
                <a:spcPts val="0"/>
              </a:spcBef>
              <a:spcAft>
                <a:spcPts val="0"/>
              </a:spcAft>
            </a:pPr>
            <a:r>
              <a:rPr lang="en-US" sz="1200" dirty="0">
                <a:effectLst/>
                <a:latin typeface="Aptos" panose="020B0004020202020204" pitchFamily="34" charset="0"/>
                <a:ea typeface="Times New Roman" panose="02020603050405020304" pitchFamily="18" charset="0"/>
              </a:rPr>
              <a:t>Rigor in teaching and learning means challenging students with high expectations, engaging them in deep and meaningful learning experiences, and supporting them to achieve their full potential. There’s a deep research base related to each of these characteristics. </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462147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moment to read this list, then we will look at each one.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69282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moment to read this list, then we will look at each one.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531144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ptos" panose="020B0004020202020204" pitchFamily="34" charset="0"/>
                <a:ea typeface="Times New Roman" panose="02020603050405020304" pitchFamily="18" charset="0"/>
              </a:rPr>
              <a:t>High expectations</a:t>
            </a:r>
            <a:r>
              <a:rPr lang="en-US" sz="1200" dirty="0">
                <a:effectLst/>
                <a:latin typeface="Aptos" panose="020B0004020202020204" pitchFamily="34" charset="0"/>
                <a:ea typeface="Times New Roman" panose="02020603050405020304" pitchFamily="18" charset="0"/>
              </a:rPr>
              <a:t> </a:t>
            </a:r>
            <a:r>
              <a:rPr lang="en-US" sz="1200" i="1" dirty="0">
                <a:effectLst/>
                <a:latin typeface="Aptos" panose="020B0004020202020204" pitchFamily="34" charset="0"/>
                <a:ea typeface="Times New Roman" panose="02020603050405020304" pitchFamily="18" charset="0"/>
              </a:rPr>
              <a:t>teaching</a:t>
            </a:r>
            <a:r>
              <a:rPr lang="en-US" sz="1200" dirty="0">
                <a:effectLst/>
                <a:latin typeface="Aptos" panose="020B0004020202020204" pitchFamily="34" charset="0"/>
                <a:ea typeface="Times New Roman" panose="02020603050405020304" pitchFamily="18" charset="0"/>
              </a:rPr>
              <a:t>.  Rigor involves setting high standards for all students. High expectations means not just mastering basic skills but also developing higher-order thinking skills like analysis, synthesis, and evaluation. Opportunities to learn are evidenced in material ways.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Times New Roman" panose="02020603050405020304" pitchFamily="18" charset="0"/>
              </a:rPr>
              <a:t>It isn’t sufficient to say we have high expectations; instead, they are telegraphed through the many actions we take, the decisions we make, and the language we use. Rubie-Davies’s (2015) seminal research on high expectations teaching clearly outlines the behaviors of these teachers. The result? Students in high expectations classrooms make notable achievement gains.  </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r>
              <a:rPr lang="en-US" dirty="0"/>
              <a:t>Image source: https://</a:t>
            </a:r>
            <a:r>
              <a:rPr lang="en-US" dirty="0" err="1"/>
              <a:t>usa.kaspersky.com</a:t>
            </a:r>
            <a:r>
              <a:rPr lang="en-US" dirty="0"/>
              <a:t>/blog/telegraph-grandpa-of-internet/5452/</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1024710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moment to read this list, then we will look at each one.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713005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(WTT pg.129)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solidFill>
                  <a:srgbClr val="0000DD"/>
                </a:solidFill>
                <a:effectLst/>
                <a:latin typeface="Macho"/>
              </a:rPr>
              <a:t>There is no one, right way to teach. </a:t>
            </a:r>
            <a:r>
              <a:rPr lang="en-US" sz="1800" dirty="0">
                <a:effectLst/>
                <a:latin typeface="Macho"/>
              </a:rPr>
              <a:t>There are many ways to engage students in meaningful learning tasks. The tools, techniques, and instructional strategies we have available fit into four major categories.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800" dirty="0">
                <a:effectLst/>
                <a:latin typeface="Macho"/>
              </a:rPr>
              <a:t>There is no prescribed order to these phases of learning, but each of them is important to ensuring learning. You can cycle through these phases several times in one lesson, returning to different phases throughout the experience. </a:t>
            </a:r>
            <a:endParaRPr lang="en-US" dirty="0">
              <a:effectLst/>
            </a:endParaRPr>
          </a:p>
          <a:p>
            <a:endParaRPr lang="en-US" dirty="0"/>
          </a:p>
          <a:p>
            <a:r>
              <a:rPr lang="en-US" sz="1800" b="1" i="1" dirty="0">
                <a:effectLst/>
                <a:latin typeface="Macho"/>
              </a:rPr>
              <a:t>Focused instruction: </a:t>
            </a:r>
            <a:r>
              <a:rPr lang="en-US" sz="1800" dirty="0">
                <a:effectLst/>
                <a:latin typeface="Macho"/>
              </a:rPr>
              <a:t>Providing students with information about what they will learn as well as input that they can use during the learning process </a:t>
            </a:r>
            <a:endParaRPr lang="en-US" dirty="0">
              <a:effectLst/>
            </a:endParaRPr>
          </a:p>
          <a:p>
            <a:r>
              <a:rPr lang="en-US" sz="1800" b="1" i="1" dirty="0">
                <a:effectLst/>
                <a:latin typeface="Macho"/>
              </a:rPr>
              <a:t>Guided instruction: </a:t>
            </a:r>
            <a:r>
              <a:rPr lang="en-US" sz="1800" dirty="0">
                <a:effectLst/>
                <a:latin typeface="Macho"/>
              </a:rPr>
              <a:t>Scaffolding experiences without telling students what to think, which includes responding to errors and misconceptions </a:t>
            </a:r>
            <a:endParaRPr lang="en-US" dirty="0">
              <a:effectLst/>
            </a:endParaRPr>
          </a:p>
          <a:p>
            <a:r>
              <a:rPr lang="en-US" sz="1800" b="1" i="1" dirty="0">
                <a:effectLst/>
                <a:latin typeface="Macho"/>
              </a:rPr>
              <a:t>Collaborative learning: </a:t>
            </a:r>
            <a:r>
              <a:rPr lang="en-US" sz="1800" dirty="0">
                <a:effectLst/>
                <a:latin typeface="Macho"/>
              </a:rPr>
              <a:t>Engaging students in peer-to- peer learning through the use of academic language and argumentation skills </a:t>
            </a:r>
            <a:endParaRPr lang="en-US" dirty="0">
              <a:effectLst/>
            </a:endParaRPr>
          </a:p>
          <a:p>
            <a:r>
              <a:rPr lang="en-US" sz="1800" b="1" i="1" dirty="0">
                <a:effectLst/>
                <a:latin typeface="Macho"/>
              </a:rPr>
              <a:t>Independent learning: </a:t>
            </a:r>
            <a:r>
              <a:rPr lang="en-US" sz="1800" dirty="0">
                <a:effectLst/>
                <a:latin typeface="Macho"/>
              </a:rPr>
              <a:t>Assigning students tasks that allow for practice and application </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565F42C-9215-ED4C-B7BB-458ADD1552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4274185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AF19E-07E4-D940-63DB-3292DCE4B9CA}"/>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D646338-977D-A268-268B-3579B4C0CEA7}"/>
              </a:ext>
            </a:extLst>
          </p:cNvPr>
          <p:cNvSpPr>
            <a:spLocks noGrp="1"/>
          </p:cNvSpPr>
          <p:nvPr>
            <p:ph type="subTitle" idx="1"/>
          </p:nvPr>
        </p:nvSpPr>
        <p:spPr>
          <a:xfrm>
            <a:off x="1524000" y="3602037"/>
            <a:ext cx="9144000" cy="1655763"/>
          </a:xfrm>
        </p:spPr>
        <p:txBody>
          <a:bodyPr/>
          <a:lstStyle>
            <a:lvl1pPr marL="0" indent="0" algn="ctr">
              <a:buNone/>
              <a:defRPr sz="1800"/>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956A23E-5568-1EC3-7FD0-F54CA29B5FC0}"/>
              </a:ext>
            </a:extLst>
          </p:cNvPr>
          <p:cNvSpPr>
            <a:spLocks noGrp="1"/>
          </p:cNvSpPr>
          <p:nvPr>
            <p:ph type="dt" sz="half" idx="10"/>
          </p:nvPr>
        </p:nvSpPr>
        <p:spPr/>
        <p:txBody>
          <a:bodyPr/>
          <a:lstStyle/>
          <a:p>
            <a:fld id="{1CCBBAC7-C16F-9846-B1F7-5D348F974E8D}" type="datetimeFigureOut">
              <a:rPr lang="en-US" smtClean="0"/>
              <a:t>1/27/25</a:t>
            </a:fld>
            <a:endParaRPr lang="en-US"/>
          </a:p>
        </p:txBody>
      </p:sp>
      <p:sp>
        <p:nvSpPr>
          <p:cNvPr id="5" name="Footer Placeholder 4">
            <a:extLst>
              <a:ext uri="{FF2B5EF4-FFF2-40B4-BE49-F238E27FC236}">
                <a16:creationId xmlns:a16="http://schemas.microsoft.com/office/drawing/2014/main" id="{9BB6D8F7-B2E8-5309-CD95-69743B0E4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7E55DB-7435-CF6C-569E-678BDBD88DF8}"/>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3103219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512DA-ED4A-733B-6ED4-F400EB1669A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4E65C1-C2B3-4D60-726A-379F991751C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0BF4EC-7D88-44D0-6C93-59D9CDE93232}"/>
              </a:ext>
            </a:extLst>
          </p:cNvPr>
          <p:cNvSpPr>
            <a:spLocks noGrp="1"/>
          </p:cNvSpPr>
          <p:nvPr>
            <p:ph type="dt" sz="half" idx="10"/>
          </p:nvPr>
        </p:nvSpPr>
        <p:spPr/>
        <p:txBody>
          <a:bodyPr/>
          <a:lstStyle/>
          <a:p>
            <a:fld id="{1CCBBAC7-C16F-9846-B1F7-5D348F974E8D}" type="datetimeFigureOut">
              <a:rPr lang="en-US" smtClean="0"/>
              <a:t>1/27/25</a:t>
            </a:fld>
            <a:endParaRPr lang="en-US"/>
          </a:p>
        </p:txBody>
      </p:sp>
      <p:sp>
        <p:nvSpPr>
          <p:cNvPr id="5" name="Footer Placeholder 4">
            <a:extLst>
              <a:ext uri="{FF2B5EF4-FFF2-40B4-BE49-F238E27FC236}">
                <a16:creationId xmlns:a16="http://schemas.microsoft.com/office/drawing/2014/main" id="{713D5FB0-31A9-6903-2B8D-E862AD6A1D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B7C3E5-1576-BDE6-B431-F9F7E8E1ADDB}"/>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5614882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92475A3-7FAD-7347-BA1D-5386206D3CBC}" type="datetimeFigureOut">
              <a:rPr lang="en-US" smtClean="0"/>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51169849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92475A3-7FAD-7347-BA1D-5386206D3CBC}" type="datetimeFigureOut">
              <a:rPr lang="en-US" smtClean="0"/>
              <a:t>1/27/25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36274753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92475A3-7FAD-7347-BA1D-5386206D3CBC}" type="datetimeFigureOut">
              <a:rPr lang="en-US" smtClean="0"/>
              <a:t>1/27/25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23295982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2475A3-7FAD-7347-BA1D-5386206D3CBC}" type="datetimeFigureOut">
              <a:rPr lang="en-US" smtClean="0"/>
              <a:t>1/27/25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2106741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92475A3-7FAD-7347-BA1D-5386206D3CBC}" type="datetimeFigureOut">
              <a:rPr lang="en-US" smtClean="0"/>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63060962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92475A3-7FAD-7347-BA1D-5386206D3CBC}" type="datetimeFigureOut">
              <a:rPr lang="en-US" smtClean="0"/>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423333256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35531793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4"/>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46050883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57251" y="1997274"/>
            <a:ext cx="9715500" cy="1378148"/>
          </a:xfrm>
        </p:spPr>
        <p:txBody>
          <a:bodyPr/>
          <a:lstStyle/>
          <a:p>
            <a:r>
              <a:rPr lang="en-US"/>
              <a:t>Click to edit Master title style</a:t>
            </a:r>
          </a:p>
        </p:txBody>
      </p:sp>
      <p:sp>
        <p:nvSpPr>
          <p:cNvPr id="3" name="Subtitle 2"/>
          <p:cNvSpPr>
            <a:spLocks noGrp="1"/>
          </p:cNvSpPr>
          <p:nvPr>
            <p:ph type="subTitle" idx="1"/>
          </p:nvPr>
        </p:nvSpPr>
        <p:spPr>
          <a:xfrm>
            <a:off x="1714500" y="3643313"/>
            <a:ext cx="8001000" cy="1643063"/>
          </a:xfrm>
        </p:spPr>
        <p:txBody>
          <a:bodyPr/>
          <a:lstStyle>
            <a:lvl1pPr marL="0" indent="0" algn="ctr">
              <a:buNone/>
              <a:defRPr>
                <a:solidFill>
                  <a:schemeClr val="tx1">
                    <a:tint val="75000"/>
                  </a:schemeClr>
                </a:solidFill>
              </a:defRPr>
            </a:lvl1pPr>
            <a:lvl2pPr marL="428625" indent="0" algn="ctr">
              <a:buNone/>
              <a:defRPr>
                <a:solidFill>
                  <a:schemeClr val="tx1">
                    <a:tint val="75000"/>
                  </a:schemeClr>
                </a:solidFill>
              </a:defRPr>
            </a:lvl2pPr>
            <a:lvl3pPr marL="857250" indent="0" algn="ctr">
              <a:buNone/>
              <a:defRPr>
                <a:solidFill>
                  <a:schemeClr val="tx1">
                    <a:tint val="75000"/>
                  </a:schemeClr>
                </a:solidFill>
              </a:defRPr>
            </a:lvl3pPr>
            <a:lvl4pPr marL="1285875" indent="0" algn="ctr">
              <a:buNone/>
              <a:defRPr>
                <a:solidFill>
                  <a:schemeClr val="tx1">
                    <a:tint val="75000"/>
                  </a:schemeClr>
                </a:solidFill>
              </a:defRPr>
            </a:lvl4pPr>
            <a:lvl5pPr marL="1714500" indent="0" algn="ctr">
              <a:buNone/>
              <a:defRPr>
                <a:solidFill>
                  <a:schemeClr val="tx1">
                    <a:tint val="75000"/>
                  </a:schemeClr>
                </a:solidFill>
              </a:defRPr>
            </a:lvl5pPr>
            <a:lvl6pPr marL="2143125" indent="0" algn="ctr">
              <a:buNone/>
              <a:defRPr>
                <a:solidFill>
                  <a:schemeClr val="tx1">
                    <a:tint val="75000"/>
                  </a:schemeClr>
                </a:solidFill>
              </a:defRPr>
            </a:lvl6pPr>
            <a:lvl7pPr marL="2571750" indent="0" algn="ctr">
              <a:buNone/>
              <a:defRPr>
                <a:solidFill>
                  <a:schemeClr val="tx1">
                    <a:tint val="75000"/>
                  </a:schemeClr>
                </a:solidFill>
              </a:defRPr>
            </a:lvl7pPr>
            <a:lvl8pPr marL="3000375" indent="0" algn="ctr">
              <a:buNone/>
              <a:defRPr>
                <a:solidFill>
                  <a:schemeClr val="tx1">
                    <a:tint val="75000"/>
                  </a:schemeClr>
                </a:solidFill>
              </a:defRPr>
            </a:lvl8pPr>
            <a:lvl9pPr marL="34290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1593200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83220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D767D9-818C-A61E-CB84-F643E08FC1E8}"/>
              </a:ext>
            </a:extLst>
          </p:cNvPr>
          <p:cNvSpPr>
            <a:spLocks noGrp="1"/>
          </p:cNvSpPr>
          <p:nvPr>
            <p:ph type="title" orient="vert"/>
          </p:nvPr>
        </p:nvSpPr>
        <p:spPr>
          <a:xfrm>
            <a:off x="8724902" y="365124"/>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3B41809-7494-B51C-E49B-A0D8A86D7469}"/>
              </a:ext>
            </a:extLst>
          </p:cNvPr>
          <p:cNvSpPr>
            <a:spLocks noGrp="1"/>
          </p:cNvSpPr>
          <p:nvPr>
            <p:ph type="body" orient="vert" idx="1"/>
          </p:nvPr>
        </p:nvSpPr>
        <p:spPr>
          <a:xfrm>
            <a:off x="838202"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7C6207-B62B-559D-0B94-942195600B3E}"/>
              </a:ext>
            </a:extLst>
          </p:cNvPr>
          <p:cNvSpPr>
            <a:spLocks noGrp="1"/>
          </p:cNvSpPr>
          <p:nvPr>
            <p:ph type="dt" sz="half" idx="10"/>
          </p:nvPr>
        </p:nvSpPr>
        <p:spPr/>
        <p:txBody>
          <a:bodyPr/>
          <a:lstStyle/>
          <a:p>
            <a:fld id="{1CCBBAC7-C16F-9846-B1F7-5D348F974E8D}" type="datetimeFigureOut">
              <a:rPr lang="en-US" smtClean="0"/>
              <a:t>1/27/25</a:t>
            </a:fld>
            <a:endParaRPr lang="en-US"/>
          </a:p>
        </p:txBody>
      </p:sp>
      <p:sp>
        <p:nvSpPr>
          <p:cNvPr id="5" name="Footer Placeholder 4">
            <a:extLst>
              <a:ext uri="{FF2B5EF4-FFF2-40B4-BE49-F238E27FC236}">
                <a16:creationId xmlns:a16="http://schemas.microsoft.com/office/drawing/2014/main" id="{1689D814-D00F-75CE-C44D-4023A8020F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073B7D-2624-2DC4-FEDE-CC3AF24D02BE}"/>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420362055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02891" y="4131470"/>
            <a:ext cx="9715500" cy="1276945"/>
          </a:xfrm>
        </p:spPr>
        <p:txBody>
          <a:bodyPr anchor="t"/>
          <a:lstStyle>
            <a:lvl1pPr algn="l">
              <a:defRPr sz="3750" b="1" cap="all"/>
            </a:lvl1pPr>
          </a:lstStyle>
          <a:p>
            <a:r>
              <a:rPr lang="en-US"/>
              <a:t>Click to edit Master title style</a:t>
            </a:r>
          </a:p>
        </p:txBody>
      </p:sp>
      <p:sp>
        <p:nvSpPr>
          <p:cNvPr id="3" name="Text Placeholder 2"/>
          <p:cNvSpPr>
            <a:spLocks noGrp="1"/>
          </p:cNvSpPr>
          <p:nvPr>
            <p:ph type="body" idx="1"/>
          </p:nvPr>
        </p:nvSpPr>
        <p:spPr>
          <a:xfrm>
            <a:off x="902891" y="2725045"/>
            <a:ext cx="9715500" cy="1406425"/>
          </a:xfrm>
        </p:spPr>
        <p:txBody>
          <a:bodyPr anchor="b"/>
          <a:lstStyle>
            <a:lvl1pPr marL="0" indent="0">
              <a:buNone/>
              <a:defRPr sz="1875">
                <a:solidFill>
                  <a:schemeClr val="tx1">
                    <a:tint val="75000"/>
                  </a:schemeClr>
                </a:solidFill>
              </a:defRPr>
            </a:lvl1pPr>
            <a:lvl2pPr marL="428625" indent="0">
              <a:buNone/>
              <a:defRPr sz="1688">
                <a:solidFill>
                  <a:schemeClr val="tx1">
                    <a:tint val="75000"/>
                  </a:schemeClr>
                </a:solidFill>
              </a:defRPr>
            </a:lvl2pPr>
            <a:lvl3pPr marL="857250" indent="0">
              <a:buNone/>
              <a:defRPr sz="1500">
                <a:solidFill>
                  <a:schemeClr val="tx1">
                    <a:tint val="75000"/>
                  </a:schemeClr>
                </a:solidFill>
              </a:defRPr>
            </a:lvl3pPr>
            <a:lvl4pPr marL="1285875" indent="0">
              <a:buNone/>
              <a:defRPr sz="1313">
                <a:solidFill>
                  <a:schemeClr val="tx1">
                    <a:tint val="75000"/>
                  </a:schemeClr>
                </a:solidFill>
              </a:defRPr>
            </a:lvl4pPr>
            <a:lvl5pPr marL="1714500" indent="0">
              <a:buNone/>
              <a:defRPr sz="1313">
                <a:solidFill>
                  <a:schemeClr val="tx1">
                    <a:tint val="75000"/>
                  </a:schemeClr>
                </a:solidFill>
              </a:defRPr>
            </a:lvl5pPr>
            <a:lvl6pPr marL="2143125" indent="0">
              <a:buNone/>
              <a:defRPr sz="1313">
                <a:solidFill>
                  <a:schemeClr val="tx1">
                    <a:tint val="75000"/>
                  </a:schemeClr>
                </a:solidFill>
              </a:defRPr>
            </a:lvl6pPr>
            <a:lvl7pPr marL="2571750" indent="0">
              <a:buNone/>
              <a:defRPr sz="1313">
                <a:solidFill>
                  <a:schemeClr val="tx1">
                    <a:tint val="75000"/>
                  </a:schemeClr>
                </a:solidFill>
              </a:defRPr>
            </a:lvl7pPr>
            <a:lvl8pPr marL="3000375" indent="0">
              <a:buNone/>
              <a:defRPr sz="1313">
                <a:solidFill>
                  <a:schemeClr val="tx1">
                    <a:tint val="75000"/>
                  </a:schemeClr>
                </a:solidFill>
              </a:defRPr>
            </a:lvl8pPr>
            <a:lvl9pPr marL="3429000" indent="0">
              <a:buNone/>
              <a:defRPr sz="131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9516291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71500" y="1500188"/>
            <a:ext cx="5048251" cy="4243090"/>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810249" y="1500188"/>
            <a:ext cx="5048251" cy="4243090"/>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4157685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71500" y="1439169"/>
            <a:ext cx="5050235" cy="599777"/>
          </a:xfrm>
        </p:spPr>
        <p:txBody>
          <a:bodyPr anchor="b"/>
          <a:lstStyle>
            <a:lvl1pPr marL="0" indent="0">
              <a:buNone/>
              <a:defRPr sz="2250" b="1"/>
            </a:lvl1pPr>
            <a:lvl2pPr marL="428625" indent="0">
              <a:buNone/>
              <a:defRPr sz="1875" b="1"/>
            </a:lvl2pPr>
            <a:lvl3pPr marL="857250" indent="0">
              <a:buNone/>
              <a:defRPr sz="1688" b="1"/>
            </a:lvl3pPr>
            <a:lvl4pPr marL="1285875" indent="0">
              <a:buNone/>
              <a:defRPr sz="1500" b="1"/>
            </a:lvl4pPr>
            <a:lvl5pPr marL="1714500" indent="0">
              <a:buNone/>
              <a:defRPr sz="1500" b="1"/>
            </a:lvl5pPr>
            <a:lvl6pPr marL="2143125" indent="0">
              <a:buNone/>
              <a:defRPr sz="1500" b="1"/>
            </a:lvl6pPr>
            <a:lvl7pPr marL="2571750" indent="0">
              <a:buNone/>
              <a:defRPr sz="1500" b="1"/>
            </a:lvl7pPr>
            <a:lvl8pPr marL="3000375" indent="0">
              <a:buNone/>
              <a:defRPr sz="1500" b="1"/>
            </a:lvl8pPr>
            <a:lvl9pPr marL="3429000" indent="0">
              <a:buNone/>
              <a:defRPr sz="1500" b="1"/>
            </a:lvl9pPr>
          </a:lstStyle>
          <a:p>
            <a:pPr lvl="0"/>
            <a:r>
              <a:rPr lang="en-US"/>
              <a:t>Click to edit Master text styles</a:t>
            </a:r>
          </a:p>
        </p:txBody>
      </p:sp>
      <p:sp>
        <p:nvSpPr>
          <p:cNvPr id="4" name="Content Placeholder 3"/>
          <p:cNvSpPr>
            <a:spLocks noGrp="1"/>
          </p:cNvSpPr>
          <p:nvPr>
            <p:ph sz="half" idx="2"/>
          </p:nvPr>
        </p:nvSpPr>
        <p:spPr>
          <a:xfrm>
            <a:off x="571500" y="2038945"/>
            <a:ext cx="5050235" cy="3704333"/>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806281" y="1439169"/>
            <a:ext cx="5052219" cy="599777"/>
          </a:xfrm>
        </p:spPr>
        <p:txBody>
          <a:bodyPr anchor="b"/>
          <a:lstStyle>
            <a:lvl1pPr marL="0" indent="0">
              <a:buNone/>
              <a:defRPr sz="2250" b="1"/>
            </a:lvl1pPr>
            <a:lvl2pPr marL="428625" indent="0">
              <a:buNone/>
              <a:defRPr sz="1875" b="1"/>
            </a:lvl2pPr>
            <a:lvl3pPr marL="857250" indent="0">
              <a:buNone/>
              <a:defRPr sz="1688" b="1"/>
            </a:lvl3pPr>
            <a:lvl4pPr marL="1285875" indent="0">
              <a:buNone/>
              <a:defRPr sz="1500" b="1"/>
            </a:lvl4pPr>
            <a:lvl5pPr marL="1714500" indent="0">
              <a:buNone/>
              <a:defRPr sz="1500" b="1"/>
            </a:lvl5pPr>
            <a:lvl6pPr marL="2143125" indent="0">
              <a:buNone/>
              <a:defRPr sz="1500" b="1"/>
            </a:lvl6pPr>
            <a:lvl7pPr marL="2571750" indent="0">
              <a:buNone/>
              <a:defRPr sz="1500" b="1"/>
            </a:lvl7pPr>
            <a:lvl8pPr marL="3000375" indent="0">
              <a:buNone/>
              <a:defRPr sz="1500" b="1"/>
            </a:lvl8pPr>
            <a:lvl9pPr marL="3429000" indent="0">
              <a:buNone/>
              <a:defRPr sz="1500" b="1"/>
            </a:lvl9pPr>
          </a:lstStyle>
          <a:p>
            <a:pPr lvl="0"/>
            <a:r>
              <a:rPr lang="en-US"/>
              <a:t>Click to edit Master text styles</a:t>
            </a:r>
          </a:p>
        </p:txBody>
      </p:sp>
      <p:sp>
        <p:nvSpPr>
          <p:cNvPr id="6" name="Content Placeholder 5"/>
          <p:cNvSpPr>
            <a:spLocks noGrp="1"/>
          </p:cNvSpPr>
          <p:nvPr>
            <p:ph sz="quarter" idx="4"/>
          </p:nvPr>
        </p:nvSpPr>
        <p:spPr>
          <a:xfrm>
            <a:off x="5806281" y="2038945"/>
            <a:ext cx="5052219" cy="3704333"/>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0417223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1190349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2014367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2" y="255984"/>
            <a:ext cx="3760391" cy="1089422"/>
          </a:xfrm>
        </p:spPr>
        <p:txBody>
          <a:bodyPr anchor="b"/>
          <a:lstStyle>
            <a:lvl1pPr algn="l">
              <a:defRPr sz="1875" b="1"/>
            </a:lvl1pPr>
          </a:lstStyle>
          <a:p>
            <a:r>
              <a:rPr lang="en-US"/>
              <a:t>Click to edit Master title style</a:t>
            </a:r>
          </a:p>
        </p:txBody>
      </p:sp>
      <p:sp>
        <p:nvSpPr>
          <p:cNvPr id="3" name="Content Placeholder 2"/>
          <p:cNvSpPr>
            <a:spLocks noGrp="1"/>
          </p:cNvSpPr>
          <p:nvPr>
            <p:ph idx="1"/>
          </p:nvPr>
        </p:nvSpPr>
        <p:spPr>
          <a:xfrm>
            <a:off x="4468812" y="255986"/>
            <a:ext cx="6389688" cy="5487293"/>
          </a:xfrm>
        </p:spPr>
        <p:txBody>
          <a:bodyPr/>
          <a:lstStyle>
            <a:lvl1pPr>
              <a:defRPr sz="3000"/>
            </a:lvl1pPr>
            <a:lvl2pPr>
              <a:defRPr sz="2625"/>
            </a:lvl2pPr>
            <a:lvl3pPr>
              <a:defRPr sz="225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1502" y="1345406"/>
            <a:ext cx="3760391" cy="4397872"/>
          </a:xfrm>
        </p:spPr>
        <p:txBody>
          <a:bodyPr/>
          <a:lstStyle>
            <a:lvl1pPr marL="0" indent="0">
              <a:buNone/>
              <a:defRPr sz="1313"/>
            </a:lvl1pPr>
            <a:lvl2pPr marL="428625" indent="0">
              <a:buNone/>
              <a:defRPr sz="1125"/>
            </a:lvl2pPr>
            <a:lvl3pPr marL="857250" indent="0">
              <a:buNone/>
              <a:defRPr sz="938"/>
            </a:lvl3pPr>
            <a:lvl4pPr marL="1285875" indent="0">
              <a:buNone/>
              <a:defRPr sz="844"/>
            </a:lvl4pPr>
            <a:lvl5pPr marL="1714500" indent="0">
              <a:buNone/>
              <a:defRPr sz="844"/>
            </a:lvl5pPr>
            <a:lvl6pPr marL="2143125" indent="0">
              <a:buNone/>
              <a:defRPr sz="844"/>
            </a:lvl6pPr>
            <a:lvl7pPr marL="2571750" indent="0">
              <a:buNone/>
              <a:defRPr sz="844"/>
            </a:lvl7pPr>
            <a:lvl8pPr marL="3000375" indent="0">
              <a:buNone/>
              <a:defRPr sz="844"/>
            </a:lvl8pPr>
            <a:lvl9pPr marL="3429000" indent="0">
              <a:buNone/>
              <a:defRPr sz="844"/>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4322766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40360" y="4500563"/>
            <a:ext cx="6858000" cy="531317"/>
          </a:xfrm>
        </p:spPr>
        <p:txBody>
          <a:bodyPr anchor="b"/>
          <a:lstStyle>
            <a:lvl1pPr algn="l">
              <a:defRPr sz="1875" b="1"/>
            </a:lvl1pPr>
          </a:lstStyle>
          <a:p>
            <a:r>
              <a:rPr lang="en-US"/>
              <a:t>Click to edit Master title style</a:t>
            </a:r>
          </a:p>
        </p:txBody>
      </p:sp>
      <p:sp>
        <p:nvSpPr>
          <p:cNvPr id="3" name="Picture Placeholder 2"/>
          <p:cNvSpPr>
            <a:spLocks noGrp="1"/>
          </p:cNvSpPr>
          <p:nvPr>
            <p:ph type="pic" idx="1"/>
          </p:nvPr>
        </p:nvSpPr>
        <p:spPr>
          <a:xfrm>
            <a:off x="2240360" y="574478"/>
            <a:ext cx="6858000" cy="3857625"/>
          </a:xfrm>
        </p:spPr>
        <p:txBody>
          <a:bodyPr/>
          <a:lstStyle>
            <a:lvl1pPr marL="0" indent="0">
              <a:buNone/>
              <a:defRPr sz="3000"/>
            </a:lvl1pPr>
            <a:lvl2pPr marL="428625" indent="0">
              <a:buNone/>
              <a:defRPr sz="2625"/>
            </a:lvl2pPr>
            <a:lvl3pPr marL="857250" indent="0">
              <a:buNone/>
              <a:defRPr sz="2250"/>
            </a:lvl3pPr>
            <a:lvl4pPr marL="1285875" indent="0">
              <a:buNone/>
              <a:defRPr sz="1875"/>
            </a:lvl4pPr>
            <a:lvl5pPr marL="1714500" indent="0">
              <a:buNone/>
              <a:defRPr sz="1875"/>
            </a:lvl5pPr>
            <a:lvl6pPr marL="2143125" indent="0">
              <a:buNone/>
              <a:defRPr sz="1875"/>
            </a:lvl6pPr>
            <a:lvl7pPr marL="2571750" indent="0">
              <a:buNone/>
              <a:defRPr sz="1875"/>
            </a:lvl7pPr>
            <a:lvl8pPr marL="3000375" indent="0">
              <a:buNone/>
              <a:defRPr sz="1875"/>
            </a:lvl8pPr>
            <a:lvl9pPr marL="3429000" indent="0">
              <a:buNone/>
              <a:defRPr sz="1875"/>
            </a:lvl9pPr>
          </a:lstStyle>
          <a:p>
            <a:endParaRPr lang="en-US"/>
          </a:p>
        </p:txBody>
      </p:sp>
      <p:sp>
        <p:nvSpPr>
          <p:cNvPr id="4" name="Text Placeholder 3"/>
          <p:cNvSpPr>
            <a:spLocks noGrp="1"/>
          </p:cNvSpPr>
          <p:nvPr>
            <p:ph type="body" sz="half" idx="2"/>
          </p:nvPr>
        </p:nvSpPr>
        <p:spPr>
          <a:xfrm>
            <a:off x="2240360" y="5031879"/>
            <a:ext cx="6858000" cy="754558"/>
          </a:xfrm>
        </p:spPr>
        <p:txBody>
          <a:bodyPr/>
          <a:lstStyle>
            <a:lvl1pPr marL="0" indent="0">
              <a:buNone/>
              <a:defRPr sz="1313"/>
            </a:lvl1pPr>
            <a:lvl2pPr marL="428625" indent="0">
              <a:buNone/>
              <a:defRPr sz="1125"/>
            </a:lvl2pPr>
            <a:lvl3pPr marL="857250" indent="0">
              <a:buNone/>
              <a:defRPr sz="938"/>
            </a:lvl3pPr>
            <a:lvl4pPr marL="1285875" indent="0">
              <a:buNone/>
              <a:defRPr sz="844"/>
            </a:lvl4pPr>
            <a:lvl5pPr marL="1714500" indent="0">
              <a:buNone/>
              <a:defRPr sz="844"/>
            </a:lvl5pPr>
            <a:lvl6pPr marL="2143125" indent="0">
              <a:buNone/>
              <a:defRPr sz="844"/>
            </a:lvl6pPr>
            <a:lvl7pPr marL="2571750" indent="0">
              <a:buNone/>
              <a:defRPr sz="844"/>
            </a:lvl7pPr>
            <a:lvl8pPr marL="3000375" indent="0">
              <a:buNone/>
              <a:defRPr sz="844"/>
            </a:lvl8pPr>
            <a:lvl9pPr marL="3429000" indent="0">
              <a:buNone/>
              <a:defRPr sz="844"/>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2273690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2779501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86750" y="257473"/>
            <a:ext cx="2571751" cy="548580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71501" y="257473"/>
            <a:ext cx="7524751" cy="54858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3758639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63B1432-A789-480F-B62D-C8B6B1BA0A8D}"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1818112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Watercolor texture">
  <p:cSld name="Watercolor texture">
    <p:bg>
      <p:bgPr>
        <a:solidFill>
          <a:schemeClr val="lt1"/>
        </a:solidFill>
        <a:effectLst/>
      </p:bgPr>
    </p:bg>
    <p:spTree>
      <p:nvGrpSpPr>
        <p:cNvPr id="1" name="Shape 559"/>
        <p:cNvGrpSpPr/>
        <p:nvPr/>
      </p:nvGrpSpPr>
      <p:grpSpPr>
        <a:xfrm>
          <a:off x="0" y="0"/>
          <a:ext cx="0" cy="0"/>
          <a:chOff x="0" y="0"/>
          <a:chExt cx="0" cy="0"/>
        </a:xfrm>
      </p:grpSpPr>
      <p:pic>
        <p:nvPicPr>
          <p:cNvPr id="560" name="Google Shape;560;p45"/>
          <p:cNvPicPr preferRelativeResize="0"/>
          <p:nvPr/>
        </p:nvPicPr>
        <p:blipFill>
          <a:blip r:embed="rId2" cstate="email">
            <a:alphaModFix/>
            <a:extLst>
              <a:ext uri="{28A0092B-C50C-407E-A947-70E740481C1C}">
                <a14:useLocalDpi xmlns:a14="http://schemas.microsoft.com/office/drawing/2010/main"/>
              </a:ext>
            </a:extLst>
          </a:blip>
          <a:stretch>
            <a:fillRect/>
          </a:stretch>
        </p:blipFill>
        <p:spPr>
          <a:xfrm>
            <a:off x="0" y="0"/>
            <a:ext cx="12192000" cy="6858000"/>
          </a:xfrm>
          <a:prstGeom prst="rect">
            <a:avLst/>
          </a:prstGeom>
          <a:noFill/>
          <a:ln>
            <a:noFill/>
          </a:ln>
        </p:spPr>
      </p:pic>
      <p:sp>
        <p:nvSpPr>
          <p:cNvPr id="561" name="Google Shape;561;p45"/>
          <p:cNvSpPr txBox="1">
            <a:spLocks noGrp="1"/>
          </p:cNvSpPr>
          <p:nvPr>
            <p:ph type="sldNum" idx="12"/>
          </p:nvPr>
        </p:nvSpPr>
        <p:spPr>
          <a:xfrm>
            <a:off x="203212" y="6333201"/>
            <a:ext cx="731600" cy="5248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algn="l"/>
            <a:fld id="{00000000-1234-1234-1234-123412341234}" type="slidenum">
              <a:rPr lang="en" smtClean="0"/>
              <a:pPr algn="l"/>
              <a:t>‹#›</a:t>
            </a:fld>
            <a:endParaRPr lang="en"/>
          </a:p>
        </p:txBody>
      </p:sp>
    </p:spTree>
    <p:extLst>
      <p:ext uri="{BB962C8B-B14F-4D97-AF65-F5344CB8AC3E}">
        <p14:creationId xmlns:p14="http://schemas.microsoft.com/office/powerpoint/2010/main" val="113812179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63B1432-A789-480F-B62D-C8B6B1BA0A8D}"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81440024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831851" y="4589467"/>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63B1432-A789-480F-B62D-C8B6B1BA0A8D}"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65410462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63B1432-A789-480F-B62D-C8B6B1BA0A8D}" type="datetimeFigureOut">
              <a:rPr lang="en-US" smtClean="0"/>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70343765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63B1432-A789-480F-B62D-C8B6B1BA0A8D}" type="datetimeFigureOut">
              <a:rPr lang="en-US" smtClean="0"/>
              <a:t>1/27/25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106398019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63B1432-A789-480F-B62D-C8B6B1BA0A8D}" type="datetimeFigureOut">
              <a:rPr lang="en-US" smtClean="0"/>
              <a:t>1/27/25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285340270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3B1432-A789-480F-B62D-C8B6B1BA0A8D}" type="datetimeFigureOut">
              <a:rPr lang="en-US" smtClean="0"/>
              <a:t>1/27/25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212650533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63B1432-A789-480F-B62D-C8B6B1BA0A8D}" type="datetimeFigureOut">
              <a:rPr lang="en-US" smtClean="0"/>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104874612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63B1432-A789-480F-B62D-C8B6B1BA0A8D}" type="datetimeFigureOut">
              <a:rPr lang="en-US" smtClean="0"/>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46408914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63B1432-A789-480F-B62D-C8B6B1BA0A8D}"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83569837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63B1432-A789-480F-B62D-C8B6B1BA0A8D}"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37194091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2398316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F31E5-6DA8-94D0-60B5-0255EF428DF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C114971-B37D-C8AC-3568-43BBB48334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B24BFC8-8A86-7666-6CDC-84E860A9E5D7}"/>
              </a:ext>
            </a:extLst>
          </p:cNvPr>
          <p:cNvSpPr>
            <a:spLocks noGrp="1"/>
          </p:cNvSpPr>
          <p:nvPr>
            <p:ph type="dt" sz="half" idx="10"/>
          </p:nvPr>
        </p:nvSpPr>
        <p:spPr/>
        <p:txBody>
          <a:bodyPr/>
          <a:lstStyle/>
          <a:p>
            <a:fld id="{A3E86885-0679-134D-9406-AC722D221E4C}" type="datetimeFigureOut">
              <a:rPr lang="en-US" smtClean="0"/>
              <a:t>1/27/25</a:t>
            </a:fld>
            <a:endParaRPr lang="en-US"/>
          </a:p>
        </p:txBody>
      </p:sp>
      <p:sp>
        <p:nvSpPr>
          <p:cNvPr id="5" name="Footer Placeholder 4">
            <a:extLst>
              <a:ext uri="{FF2B5EF4-FFF2-40B4-BE49-F238E27FC236}">
                <a16:creationId xmlns:a16="http://schemas.microsoft.com/office/drawing/2014/main" id="{A4BCF178-819C-7D55-20C5-DD08C9A23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DF6152-3256-EF99-9874-B6ECA5B46485}"/>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96915863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51786-A0E2-4628-56AF-AE66AA6DE7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09F4F2-6F24-BB4C-91D4-CDAAB8BA00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08A825-B3F1-6D4E-58A0-B020B8B17DB2}"/>
              </a:ext>
            </a:extLst>
          </p:cNvPr>
          <p:cNvSpPr>
            <a:spLocks noGrp="1"/>
          </p:cNvSpPr>
          <p:nvPr>
            <p:ph type="dt" sz="half" idx="10"/>
          </p:nvPr>
        </p:nvSpPr>
        <p:spPr/>
        <p:txBody>
          <a:bodyPr/>
          <a:lstStyle/>
          <a:p>
            <a:fld id="{A3E86885-0679-134D-9406-AC722D221E4C}" type="datetimeFigureOut">
              <a:rPr lang="en-US" smtClean="0"/>
              <a:t>1/27/25</a:t>
            </a:fld>
            <a:endParaRPr lang="en-US"/>
          </a:p>
        </p:txBody>
      </p:sp>
      <p:sp>
        <p:nvSpPr>
          <p:cNvPr id="5" name="Footer Placeholder 4">
            <a:extLst>
              <a:ext uri="{FF2B5EF4-FFF2-40B4-BE49-F238E27FC236}">
                <a16:creationId xmlns:a16="http://schemas.microsoft.com/office/drawing/2014/main" id="{88C2003B-5A4B-BE9D-60ED-47EFF6CACA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0126D6-5E5D-DFCD-187F-536ABB6A8EE0}"/>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398652120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A86B1-BE84-0D5B-1904-D6B089A4B6C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10FF2B3-B831-BF8D-13D6-6188F00107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475400-8A2F-2D5A-6758-348FC07F16D4}"/>
              </a:ext>
            </a:extLst>
          </p:cNvPr>
          <p:cNvSpPr>
            <a:spLocks noGrp="1"/>
          </p:cNvSpPr>
          <p:nvPr>
            <p:ph type="dt" sz="half" idx="10"/>
          </p:nvPr>
        </p:nvSpPr>
        <p:spPr/>
        <p:txBody>
          <a:bodyPr/>
          <a:lstStyle/>
          <a:p>
            <a:fld id="{A3E86885-0679-134D-9406-AC722D221E4C}" type="datetimeFigureOut">
              <a:rPr lang="en-US" smtClean="0"/>
              <a:t>1/27/25</a:t>
            </a:fld>
            <a:endParaRPr lang="en-US"/>
          </a:p>
        </p:txBody>
      </p:sp>
      <p:sp>
        <p:nvSpPr>
          <p:cNvPr id="5" name="Footer Placeholder 4">
            <a:extLst>
              <a:ext uri="{FF2B5EF4-FFF2-40B4-BE49-F238E27FC236}">
                <a16:creationId xmlns:a16="http://schemas.microsoft.com/office/drawing/2014/main" id="{3E4F58CF-C4FB-3D89-1448-EC992F2E66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702413-C934-87E7-BF45-E23E10AA95DE}"/>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113316659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57D42-834D-B6C2-78C7-9604279266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8AA367-D0C5-6F85-23D4-00086B4C6D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1C0BC16-CB92-1D20-2521-1FC708B5D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4D8777-1DA6-049F-06CE-2525C23A9AEF}"/>
              </a:ext>
            </a:extLst>
          </p:cNvPr>
          <p:cNvSpPr>
            <a:spLocks noGrp="1"/>
          </p:cNvSpPr>
          <p:nvPr>
            <p:ph type="dt" sz="half" idx="10"/>
          </p:nvPr>
        </p:nvSpPr>
        <p:spPr/>
        <p:txBody>
          <a:bodyPr/>
          <a:lstStyle/>
          <a:p>
            <a:fld id="{A3E86885-0679-134D-9406-AC722D221E4C}" type="datetimeFigureOut">
              <a:rPr lang="en-US" smtClean="0"/>
              <a:t>1/27/25</a:t>
            </a:fld>
            <a:endParaRPr lang="en-US"/>
          </a:p>
        </p:txBody>
      </p:sp>
      <p:sp>
        <p:nvSpPr>
          <p:cNvPr id="6" name="Footer Placeholder 5">
            <a:extLst>
              <a:ext uri="{FF2B5EF4-FFF2-40B4-BE49-F238E27FC236}">
                <a16:creationId xmlns:a16="http://schemas.microsoft.com/office/drawing/2014/main" id="{16FEDB6C-3F83-5E9C-A865-6C9199C287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38D05E-B920-C75D-0998-70A1B9B4462D}"/>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560321544"/>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D89B7-83FE-34C6-6CCB-F550F0BD26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8DCC7D-8A0D-90BA-6E6C-16CF3B6CF3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AE25B3-876F-A5D5-4A10-7AE1D3C5CE8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C4E11C8-A5E3-A636-AB69-D49C0ECF33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D5199-EC63-590D-10E2-F5D5BBC698B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4D1BA49-5B72-E88A-C229-F6768ABB824B}"/>
              </a:ext>
            </a:extLst>
          </p:cNvPr>
          <p:cNvSpPr>
            <a:spLocks noGrp="1"/>
          </p:cNvSpPr>
          <p:nvPr>
            <p:ph type="dt" sz="half" idx="10"/>
          </p:nvPr>
        </p:nvSpPr>
        <p:spPr/>
        <p:txBody>
          <a:bodyPr/>
          <a:lstStyle/>
          <a:p>
            <a:fld id="{A3E86885-0679-134D-9406-AC722D221E4C}" type="datetimeFigureOut">
              <a:rPr lang="en-US" smtClean="0"/>
              <a:t>1/27/25</a:t>
            </a:fld>
            <a:endParaRPr lang="en-US"/>
          </a:p>
        </p:txBody>
      </p:sp>
      <p:sp>
        <p:nvSpPr>
          <p:cNvPr id="8" name="Footer Placeholder 7">
            <a:extLst>
              <a:ext uri="{FF2B5EF4-FFF2-40B4-BE49-F238E27FC236}">
                <a16:creationId xmlns:a16="http://schemas.microsoft.com/office/drawing/2014/main" id="{DAE955FD-0544-823C-14C8-8592F7B4EC3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71F752-234A-0412-8BB3-BF0A605338FA}"/>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305190133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BC096-754E-A2DA-3C6F-7CED245F32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55EE67-4D55-5D87-66C6-77763AA29F8B}"/>
              </a:ext>
            </a:extLst>
          </p:cNvPr>
          <p:cNvSpPr>
            <a:spLocks noGrp="1"/>
          </p:cNvSpPr>
          <p:nvPr>
            <p:ph type="dt" sz="half" idx="10"/>
          </p:nvPr>
        </p:nvSpPr>
        <p:spPr/>
        <p:txBody>
          <a:bodyPr/>
          <a:lstStyle/>
          <a:p>
            <a:fld id="{A3E86885-0679-134D-9406-AC722D221E4C}" type="datetimeFigureOut">
              <a:rPr lang="en-US" smtClean="0"/>
              <a:t>1/27/25</a:t>
            </a:fld>
            <a:endParaRPr lang="en-US"/>
          </a:p>
        </p:txBody>
      </p:sp>
      <p:sp>
        <p:nvSpPr>
          <p:cNvPr id="4" name="Footer Placeholder 3">
            <a:extLst>
              <a:ext uri="{FF2B5EF4-FFF2-40B4-BE49-F238E27FC236}">
                <a16:creationId xmlns:a16="http://schemas.microsoft.com/office/drawing/2014/main" id="{142659B4-F730-6A42-E779-69424E14991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BF639EE-8CF5-D785-007B-CBF9B4F78307}"/>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391358906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A035A0-7B95-4FAA-7ECA-943F8B9D033B}"/>
              </a:ext>
            </a:extLst>
          </p:cNvPr>
          <p:cNvSpPr>
            <a:spLocks noGrp="1"/>
          </p:cNvSpPr>
          <p:nvPr>
            <p:ph type="dt" sz="half" idx="10"/>
          </p:nvPr>
        </p:nvSpPr>
        <p:spPr/>
        <p:txBody>
          <a:bodyPr/>
          <a:lstStyle/>
          <a:p>
            <a:fld id="{A3E86885-0679-134D-9406-AC722D221E4C}" type="datetimeFigureOut">
              <a:rPr lang="en-US" smtClean="0"/>
              <a:t>1/27/25</a:t>
            </a:fld>
            <a:endParaRPr lang="en-US"/>
          </a:p>
        </p:txBody>
      </p:sp>
      <p:sp>
        <p:nvSpPr>
          <p:cNvPr id="3" name="Footer Placeholder 2">
            <a:extLst>
              <a:ext uri="{FF2B5EF4-FFF2-40B4-BE49-F238E27FC236}">
                <a16:creationId xmlns:a16="http://schemas.microsoft.com/office/drawing/2014/main" id="{E72833E5-E96C-D1B3-AF85-F1F4E0582EC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97A165-B51C-5D30-5E08-220CB789057C}"/>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323177157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A3639-CB9E-0CC6-CD53-5A2362BE4C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E35C905-D8EA-E730-C0C4-1A8E83C576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8C8A9F-1CF5-26C7-0D31-6D2BB9731E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8E5760-B66E-2BE5-6602-E1BF9D9FABE4}"/>
              </a:ext>
            </a:extLst>
          </p:cNvPr>
          <p:cNvSpPr>
            <a:spLocks noGrp="1"/>
          </p:cNvSpPr>
          <p:nvPr>
            <p:ph type="dt" sz="half" idx="10"/>
          </p:nvPr>
        </p:nvSpPr>
        <p:spPr/>
        <p:txBody>
          <a:bodyPr/>
          <a:lstStyle/>
          <a:p>
            <a:fld id="{A3E86885-0679-134D-9406-AC722D221E4C}" type="datetimeFigureOut">
              <a:rPr lang="en-US" smtClean="0"/>
              <a:t>1/27/25</a:t>
            </a:fld>
            <a:endParaRPr lang="en-US"/>
          </a:p>
        </p:txBody>
      </p:sp>
      <p:sp>
        <p:nvSpPr>
          <p:cNvPr id="6" name="Footer Placeholder 5">
            <a:extLst>
              <a:ext uri="{FF2B5EF4-FFF2-40B4-BE49-F238E27FC236}">
                <a16:creationId xmlns:a16="http://schemas.microsoft.com/office/drawing/2014/main" id="{7985DD8B-A5AC-CCBF-25B5-7CDB02B9E5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40F0F-EDDE-FAC8-5AD5-4BB79F46CB9C}"/>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246965084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24D49-A11F-F50D-E8AE-0B7C4DD5ED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A36718B-59A5-173C-0BEA-38E6967907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B50E983-C69B-C3EE-6098-E9874C45C0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7FDC2F-9251-C74E-FAD7-772632D29468}"/>
              </a:ext>
            </a:extLst>
          </p:cNvPr>
          <p:cNvSpPr>
            <a:spLocks noGrp="1"/>
          </p:cNvSpPr>
          <p:nvPr>
            <p:ph type="dt" sz="half" idx="10"/>
          </p:nvPr>
        </p:nvSpPr>
        <p:spPr/>
        <p:txBody>
          <a:bodyPr/>
          <a:lstStyle/>
          <a:p>
            <a:fld id="{A3E86885-0679-134D-9406-AC722D221E4C}" type="datetimeFigureOut">
              <a:rPr lang="en-US" smtClean="0"/>
              <a:t>1/27/25</a:t>
            </a:fld>
            <a:endParaRPr lang="en-US"/>
          </a:p>
        </p:txBody>
      </p:sp>
      <p:sp>
        <p:nvSpPr>
          <p:cNvPr id="6" name="Footer Placeholder 5">
            <a:extLst>
              <a:ext uri="{FF2B5EF4-FFF2-40B4-BE49-F238E27FC236}">
                <a16:creationId xmlns:a16="http://schemas.microsoft.com/office/drawing/2014/main" id="{9CA1896C-7E11-9D94-6E36-3696058498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873955-5C5F-9ADA-9DB5-C341721BF691}"/>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30881830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2292A-AE69-0B8C-5594-9B33FDD3D9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0D31645-3F16-E3E4-006E-B00A33EAD9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AEC452-2003-FFBB-27FC-0C659AA01873}"/>
              </a:ext>
            </a:extLst>
          </p:cNvPr>
          <p:cNvSpPr>
            <a:spLocks noGrp="1"/>
          </p:cNvSpPr>
          <p:nvPr>
            <p:ph type="dt" sz="half" idx="10"/>
          </p:nvPr>
        </p:nvSpPr>
        <p:spPr/>
        <p:txBody>
          <a:bodyPr/>
          <a:lstStyle/>
          <a:p>
            <a:fld id="{A3E86885-0679-134D-9406-AC722D221E4C}" type="datetimeFigureOut">
              <a:rPr lang="en-US" smtClean="0"/>
              <a:t>1/27/25</a:t>
            </a:fld>
            <a:endParaRPr lang="en-US"/>
          </a:p>
        </p:txBody>
      </p:sp>
      <p:sp>
        <p:nvSpPr>
          <p:cNvPr id="5" name="Footer Placeholder 4">
            <a:extLst>
              <a:ext uri="{FF2B5EF4-FFF2-40B4-BE49-F238E27FC236}">
                <a16:creationId xmlns:a16="http://schemas.microsoft.com/office/drawing/2014/main" id="{2A23051F-6A84-EAC8-CF5D-EBC7AC5FF6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FE7E0E-D07F-3E3E-769F-1279DA1A4B1D}"/>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42221063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6158219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69687C-B795-C0C4-9C84-7F279987D8A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28DA1B-B3B0-6EF1-FE4B-E125F1268FC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D6B6D2-8132-309B-BEDA-4CCCD0536CFE}"/>
              </a:ext>
            </a:extLst>
          </p:cNvPr>
          <p:cNvSpPr>
            <a:spLocks noGrp="1"/>
          </p:cNvSpPr>
          <p:nvPr>
            <p:ph type="dt" sz="half" idx="10"/>
          </p:nvPr>
        </p:nvSpPr>
        <p:spPr/>
        <p:txBody>
          <a:bodyPr/>
          <a:lstStyle/>
          <a:p>
            <a:fld id="{A3E86885-0679-134D-9406-AC722D221E4C}" type="datetimeFigureOut">
              <a:rPr lang="en-US" smtClean="0"/>
              <a:t>1/27/25</a:t>
            </a:fld>
            <a:endParaRPr lang="en-US"/>
          </a:p>
        </p:txBody>
      </p:sp>
      <p:sp>
        <p:nvSpPr>
          <p:cNvPr id="5" name="Footer Placeholder 4">
            <a:extLst>
              <a:ext uri="{FF2B5EF4-FFF2-40B4-BE49-F238E27FC236}">
                <a16:creationId xmlns:a16="http://schemas.microsoft.com/office/drawing/2014/main" id="{D0BE5AA9-2523-0E29-98DA-B8537771EF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6820C9-4E44-7ABF-E106-650EFD9C6DFD}"/>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417121797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EF288D94-D320-9A46-BBD5-B583453CB2BF}" type="datetimeFigureOut">
              <a:rPr lang="en-US"/>
              <a:pPr>
                <a:defRPr/>
              </a:pPr>
              <a:t>1/27/25</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35E6B96B-2140-AA48-8EA9-8ADB02757DAE}" type="slidenum">
              <a:rPr lang="en-US"/>
              <a:pPr>
                <a:defRPr/>
              </a:pPr>
              <a:t>‹#›</a:t>
            </a:fld>
            <a:endParaRPr lang="en-US"/>
          </a:p>
        </p:txBody>
      </p:sp>
    </p:spTree>
    <p:extLst>
      <p:ext uri="{BB962C8B-B14F-4D97-AF65-F5344CB8AC3E}">
        <p14:creationId xmlns:p14="http://schemas.microsoft.com/office/powerpoint/2010/main" val="215977008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47BE38A0-03AE-6C43-BA1A-392760CAB3C8}" type="datetimeFigureOut">
              <a:rPr lang="en-US"/>
              <a:pPr>
                <a:defRPr/>
              </a:pPr>
              <a:t>1/27/25</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26030B0F-84A6-1F48-90B4-D97BB6AE91EA}" type="slidenum">
              <a:rPr lang="en-US"/>
              <a:pPr>
                <a:defRPr/>
              </a:pPr>
              <a:t>‹#›</a:t>
            </a:fld>
            <a:endParaRPr lang="en-US"/>
          </a:p>
        </p:txBody>
      </p:sp>
    </p:spTree>
    <p:extLst>
      <p:ext uri="{BB962C8B-B14F-4D97-AF65-F5344CB8AC3E}">
        <p14:creationId xmlns:p14="http://schemas.microsoft.com/office/powerpoint/2010/main" val="325129964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201FE26-C3D3-3A40-B1A4-BB6A82B060A2}" type="datetimeFigureOut">
              <a:rPr lang="en-US"/>
              <a:pPr>
                <a:defRPr/>
              </a:pPr>
              <a:t>1/27/25</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9CD7C23B-D34F-D14B-ABFE-97279BE5E914}" type="slidenum">
              <a:rPr lang="en-US"/>
              <a:pPr>
                <a:defRPr/>
              </a:pPr>
              <a:t>‹#›</a:t>
            </a:fld>
            <a:endParaRPr lang="en-US"/>
          </a:p>
        </p:txBody>
      </p:sp>
    </p:spTree>
    <p:extLst>
      <p:ext uri="{BB962C8B-B14F-4D97-AF65-F5344CB8AC3E}">
        <p14:creationId xmlns:p14="http://schemas.microsoft.com/office/powerpoint/2010/main" val="160924894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AC2E7422-918D-034E-A010-F8A179848A73}" type="datetimeFigureOut">
              <a:rPr lang="en-US"/>
              <a:pPr>
                <a:defRPr/>
              </a:pPr>
              <a:t>1/27/25</a:t>
            </a:fld>
            <a:endParaRPr lang="en-US"/>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41222167-2493-224E-B3B8-904F4CFF10F1}" type="slidenum">
              <a:rPr lang="en-US"/>
              <a:pPr>
                <a:defRPr/>
              </a:pPr>
              <a:t>‹#›</a:t>
            </a:fld>
            <a:endParaRPr lang="en-US"/>
          </a:p>
        </p:txBody>
      </p:sp>
    </p:spTree>
    <p:extLst>
      <p:ext uri="{BB962C8B-B14F-4D97-AF65-F5344CB8AC3E}">
        <p14:creationId xmlns:p14="http://schemas.microsoft.com/office/powerpoint/2010/main" val="138106641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B55B194-42EC-C140-8C2E-693EDA06695D}" type="datetimeFigureOut">
              <a:rPr lang="en-US"/>
              <a:pPr>
                <a:defRPr/>
              </a:pPr>
              <a:t>1/27/25</a:t>
            </a:fld>
            <a:endParaRPr lang="en-US"/>
          </a:p>
        </p:txBody>
      </p:sp>
      <p:sp>
        <p:nvSpPr>
          <p:cNvPr id="8" name="Footer Placeholder 7"/>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3807238B-5F45-3D45-A0CD-D0C26169AF2B}" type="slidenum">
              <a:rPr lang="en-US"/>
              <a:pPr>
                <a:defRPr/>
              </a:pPr>
              <a:t>‹#›</a:t>
            </a:fld>
            <a:endParaRPr lang="en-US"/>
          </a:p>
        </p:txBody>
      </p:sp>
    </p:spTree>
    <p:extLst>
      <p:ext uri="{BB962C8B-B14F-4D97-AF65-F5344CB8AC3E}">
        <p14:creationId xmlns:p14="http://schemas.microsoft.com/office/powerpoint/2010/main" val="374158341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E3B424EA-7D64-5E4F-95E3-BDDD87C98B59}" type="datetimeFigureOut">
              <a:rPr lang="en-US"/>
              <a:pPr>
                <a:defRPr/>
              </a:pPr>
              <a:t>1/27/25</a:t>
            </a:fld>
            <a:endParaRPr lang="en-US"/>
          </a:p>
        </p:txBody>
      </p:sp>
      <p:sp>
        <p:nvSpPr>
          <p:cNvPr id="4" name="Footer Placeholder 3"/>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4CB195FD-6606-044E-B1D5-F33A304B35A3}" type="slidenum">
              <a:rPr lang="en-US"/>
              <a:pPr>
                <a:defRPr/>
              </a:pPr>
              <a:t>‹#›</a:t>
            </a:fld>
            <a:endParaRPr lang="en-US"/>
          </a:p>
        </p:txBody>
      </p:sp>
    </p:spTree>
    <p:extLst>
      <p:ext uri="{BB962C8B-B14F-4D97-AF65-F5344CB8AC3E}">
        <p14:creationId xmlns:p14="http://schemas.microsoft.com/office/powerpoint/2010/main" val="142131070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E08B4BC8-582A-D947-BFA6-F96E03F67F9B}" type="datetimeFigureOut">
              <a:rPr lang="en-US"/>
              <a:pPr>
                <a:defRPr/>
              </a:pPr>
              <a:t>1/27/25</a:t>
            </a:fld>
            <a:endParaRPr lang="en-US"/>
          </a:p>
        </p:txBody>
      </p:sp>
      <p:sp>
        <p:nvSpPr>
          <p:cNvPr id="3" name="Footer Placeholder 2"/>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6120F13-C553-6349-82A1-EC449FDAEEE1}" type="slidenum">
              <a:rPr lang="en-US"/>
              <a:pPr>
                <a:defRPr/>
              </a:pPr>
              <a:t>‹#›</a:t>
            </a:fld>
            <a:endParaRPr lang="en-US"/>
          </a:p>
        </p:txBody>
      </p:sp>
    </p:spTree>
    <p:extLst>
      <p:ext uri="{BB962C8B-B14F-4D97-AF65-F5344CB8AC3E}">
        <p14:creationId xmlns:p14="http://schemas.microsoft.com/office/powerpoint/2010/main" val="392104749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E1C5C9F0-4093-6942-BBAA-3D41111411F6}" type="datetimeFigureOut">
              <a:rPr lang="en-US"/>
              <a:pPr>
                <a:defRPr/>
              </a:pPr>
              <a:t>1/27/25</a:t>
            </a:fld>
            <a:endParaRPr lang="en-US"/>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53AF3D99-9F2B-6A44-8015-7F8CCC6899EF}" type="slidenum">
              <a:rPr lang="en-US"/>
              <a:pPr>
                <a:defRPr/>
              </a:pPr>
              <a:t>‹#›</a:t>
            </a:fld>
            <a:endParaRPr lang="en-US"/>
          </a:p>
        </p:txBody>
      </p:sp>
    </p:spTree>
    <p:extLst>
      <p:ext uri="{BB962C8B-B14F-4D97-AF65-F5344CB8AC3E}">
        <p14:creationId xmlns:p14="http://schemas.microsoft.com/office/powerpoint/2010/main" val="259189474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7EEDDD5F-EC3B-BA4A-912A-3AC5B2436EA1}" type="datetimeFigureOut">
              <a:rPr lang="en-US"/>
              <a:pPr>
                <a:defRPr/>
              </a:pPr>
              <a:t>1/27/25</a:t>
            </a:fld>
            <a:endParaRPr lang="en-US"/>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47E35662-9C3B-0A47-9F3A-59E71550313B}" type="slidenum">
              <a:rPr lang="en-US"/>
              <a:pPr>
                <a:defRPr/>
              </a:pPr>
              <a:t>‹#›</a:t>
            </a:fld>
            <a:endParaRPr lang="en-US"/>
          </a:p>
        </p:txBody>
      </p:sp>
    </p:spTree>
    <p:extLst>
      <p:ext uri="{BB962C8B-B14F-4D97-AF65-F5344CB8AC3E}">
        <p14:creationId xmlns:p14="http://schemas.microsoft.com/office/powerpoint/2010/main" val="10320679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4979221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1F12643D-9F61-F24B-A928-FD2E4029A7CA}" type="datetimeFigureOut">
              <a:rPr lang="en-US"/>
              <a:pPr>
                <a:defRPr/>
              </a:pPr>
              <a:t>1/27/25</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78C51131-40B2-FD4F-9726-619E5F2D7CCC}" type="slidenum">
              <a:rPr lang="en-US"/>
              <a:pPr>
                <a:defRPr/>
              </a:pPr>
              <a:t>‹#›</a:t>
            </a:fld>
            <a:endParaRPr lang="en-US"/>
          </a:p>
        </p:txBody>
      </p:sp>
    </p:spTree>
    <p:extLst>
      <p:ext uri="{BB962C8B-B14F-4D97-AF65-F5344CB8AC3E}">
        <p14:creationId xmlns:p14="http://schemas.microsoft.com/office/powerpoint/2010/main" val="94224320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6BF788B2-95C5-BF49-A5C8-3EC340A656A4}" type="datetimeFigureOut">
              <a:rPr lang="en-US"/>
              <a:pPr>
                <a:defRPr/>
              </a:pPr>
              <a:t>1/27/25</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04EF41FA-64D5-3A4E-90F0-0C88AAD27B5C}" type="slidenum">
              <a:rPr lang="en-US"/>
              <a:pPr>
                <a:defRPr/>
              </a:pPr>
              <a:t>‹#›</a:t>
            </a:fld>
            <a:endParaRPr lang="en-US"/>
          </a:p>
        </p:txBody>
      </p:sp>
    </p:spTree>
    <p:extLst>
      <p:ext uri="{BB962C8B-B14F-4D97-AF65-F5344CB8AC3E}">
        <p14:creationId xmlns:p14="http://schemas.microsoft.com/office/powerpoint/2010/main" val="1351707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639700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181014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820032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96886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DA91A-3E71-9CC9-EC01-6503A18279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DD42E9-5B61-D6D5-5761-26F12ABF2C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D81116-F173-63F6-DE9A-97948FE75AF8}"/>
              </a:ext>
            </a:extLst>
          </p:cNvPr>
          <p:cNvSpPr>
            <a:spLocks noGrp="1"/>
          </p:cNvSpPr>
          <p:nvPr>
            <p:ph type="dt" sz="half" idx="10"/>
          </p:nvPr>
        </p:nvSpPr>
        <p:spPr/>
        <p:txBody>
          <a:bodyPr/>
          <a:lstStyle/>
          <a:p>
            <a:fld id="{1CCBBAC7-C16F-9846-B1F7-5D348F974E8D}" type="datetimeFigureOut">
              <a:rPr lang="en-US" smtClean="0"/>
              <a:t>1/27/25</a:t>
            </a:fld>
            <a:endParaRPr lang="en-US"/>
          </a:p>
        </p:txBody>
      </p:sp>
      <p:sp>
        <p:nvSpPr>
          <p:cNvPr id="5" name="Footer Placeholder 4">
            <a:extLst>
              <a:ext uri="{FF2B5EF4-FFF2-40B4-BE49-F238E27FC236}">
                <a16:creationId xmlns:a16="http://schemas.microsoft.com/office/drawing/2014/main" id="{9251F1DD-EA39-D8BC-9369-8AED102A8F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D622A9-17DB-ACEF-11EE-9FBD3B1910F4}"/>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8681142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067052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947338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51047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574189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586DA-8A56-8CFF-79C7-151E0363C65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E940C1-FBC0-8E93-4399-66F6DEFF5272}"/>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095ED3-2B41-0101-B0C4-4A711732C182}"/>
              </a:ext>
            </a:extLst>
          </p:cNvPr>
          <p:cNvSpPr>
            <a:spLocks noGrp="1"/>
          </p:cNvSpPr>
          <p:nvPr>
            <p:ph type="dt" sz="half" idx="10"/>
          </p:nvPr>
        </p:nvSpPr>
        <p:spPr/>
        <p:txBody>
          <a:bodyPr/>
          <a:lstStyle/>
          <a:p>
            <a:fld id="{B62E1F99-45ED-4649-B62F-A64BE8F16BDD}" type="datetimeFigureOut">
              <a:rPr lang="en-US" smtClean="0"/>
              <a:t>1/27/25</a:t>
            </a:fld>
            <a:endParaRPr lang="en-US"/>
          </a:p>
        </p:txBody>
      </p:sp>
      <p:sp>
        <p:nvSpPr>
          <p:cNvPr id="5" name="Footer Placeholder 4">
            <a:extLst>
              <a:ext uri="{FF2B5EF4-FFF2-40B4-BE49-F238E27FC236}">
                <a16:creationId xmlns:a16="http://schemas.microsoft.com/office/drawing/2014/main" id="{262C8B5B-59B9-C044-3113-9A1ED2F536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07E526-A934-333F-F8E0-ED614F6B5307}"/>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2937219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D8316-EF08-E83C-5CAF-5A81D51E7F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D29416-EF58-7BA8-72DE-5826380DB0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790480-227E-002E-078E-4AA17BDAB059}"/>
              </a:ext>
            </a:extLst>
          </p:cNvPr>
          <p:cNvSpPr>
            <a:spLocks noGrp="1"/>
          </p:cNvSpPr>
          <p:nvPr>
            <p:ph type="dt" sz="half" idx="10"/>
          </p:nvPr>
        </p:nvSpPr>
        <p:spPr/>
        <p:txBody>
          <a:bodyPr/>
          <a:lstStyle/>
          <a:p>
            <a:fld id="{B62E1F99-45ED-4649-B62F-A64BE8F16BDD}" type="datetimeFigureOut">
              <a:rPr lang="en-US" smtClean="0"/>
              <a:t>1/27/25</a:t>
            </a:fld>
            <a:endParaRPr lang="en-US"/>
          </a:p>
        </p:txBody>
      </p:sp>
      <p:sp>
        <p:nvSpPr>
          <p:cNvPr id="5" name="Footer Placeholder 4">
            <a:extLst>
              <a:ext uri="{FF2B5EF4-FFF2-40B4-BE49-F238E27FC236}">
                <a16:creationId xmlns:a16="http://schemas.microsoft.com/office/drawing/2014/main" id="{AA691C89-2420-2D29-6D7B-8CCE7D6B0F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A637EF-05FA-DBD4-68B8-F0B5F3702697}"/>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560155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7EAD4-FB7A-170F-C14D-AFFF12C3FE37}"/>
              </a:ext>
            </a:extLst>
          </p:cNvPr>
          <p:cNvSpPr>
            <a:spLocks noGrp="1"/>
          </p:cNvSpPr>
          <p:nvPr>
            <p:ph type="title"/>
          </p:nvPr>
        </p:nvSpPr>
        <p:spPr>
          <a:xfrm>
            <a:off x="831849" y="170974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4A50B8-F773-B8AC-B615-E3E358088201}"/>
              </a:ext>
            </a:extLst>
          </p:cNvPr>
          <p:cNvSpPr>
            <a:spLocks noGrp="1"/>
          </p:cNvSpPr>
          <p:nvPr>
            <p:ph type="body" idx="1"/>
          </p:nvPr>
        </p:nvSpPr>
        <p:spPr>
          <a:xfrm>
            <a:off x="831849" y="4589464"/>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DB90AEC-69E1-8D45-B3F7-C6D06F773C26}"/>
              </a:ext>
            </a:extLst>
          </p:cNvPr>
          <p:cNvSpPr>
            <a:spLocks noGrp="1"/>
          </p:cNvSpPr>
          <p:nvPr>
            <p:ph type="dt" sz="half" idx="10"/>
          </p:nvPr>
        </p:nvSpPr>
        <p:spPr/>
        <p:txBody>
          <a:bodyPr/>
          <a:lstStyle/>
          <a:p>
            <a:fld id="{B62E1F99-45ED-4649-B62F-A64BE8F16BDD}" type="datetimeFigureOut">
              <a:rPr lang="en-US" smtClean="0"/>
              <a:t>1/27/25</a:t>
            </a:fld>
            <a:endParaRPr lang="en-US"/>
          </a:p>
        </p:txBody>
      </p:sp>
      <p:sp>
        <p:nvSpPr>
          <p:cNvPr id="5" name="Footer Placeholder 4">
            <a:extLst>
              <a:ext uri="{FF2B5EF4-FFF2-40B4-BE49-F238E27FC236}">
                <a16:creationId xmlns:a16="http://schemas.microsoft.com/office/drawing/2014/main" id="{7FE2C7FF-8FC6-E40F-9040-CAECA94C0B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2BF6EA-8D53-7A35-2F7F-690A51ACEB76}"/>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3015595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F57D5-FF99-0BE6-12AB-F02A9AD789A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626C6A-28D3-0E40-4C9A-5E3C6C43FF06}"/>
              </a:ext>
            </a:extLst>
          </p:cNvPr>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C43B6B-201A-1C7E-7E74-E566B3AFB327}"/>
              </a:ext>
            </a:extLst>
          </p:cNvPr>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69939E-C9F4-AC60-3B8F-06160F524824}"/>
              </a:ext>
            </a:extLst>
          </p:cNvPr>
          <p:cNvSpPr>
            <a:spLocks noGrp="1"/>
          </p:cNvSpPr>
          <p:nvPr>
            <p:ph type="dt" sz="half" idx="10"/>
          </p:nvPr>
        </p:nvSpPr>
        <p:spPr/>
        <p:txBody>
          <a:bodyPr/>
          <a:lstStyle/>
          <a:p>
            <a:fld id="{B62E1F99-45ED-4649-B62F-A64BE8F16BDD}" type="datetimeFigureOut">
              <a:rPr lang="en-US" smtClean="0"/>
              <a:t>1/27/25</a:t>
            </a:fld>
            <a:endParaRPr lang="en-US"/>
          </a:p>
        </p:txBody>
      </p:sp>
      <p:sp>
        <p:nvSpPr>
          <p:cNvPr id="6" name="Footer Placeholder 5">
            <a:extLst>
              <a:ext uri="{FF2B5EF4-FFF2-40B4-BE49-F238E27FC236}">
                <a16:creationId xmlns:a16="http://schemas.microsoft.com/office/drawing/2014/main" id="{99F1EBFF-10BD-FA0F-49DF-176FE0C5AD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C507FD-9EF0-D36B-B0A0-3C87891052C8}"/>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750875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AC3D0-E16A-373F-7887-4E1C6615D9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CCA75A-EAA8-2AAF-F2CF-2D0378495F8A}"/>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6F15B7-5D66-EE8F-435C-255CAF3D8202}"/>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418119C-78C5-E7C9-B42D-F7614F02E18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EEA6BFC-A66A-F555-89AC-E5CB03785AB4}"/>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3D0ACD-72C2-650C-2A0A-EC23CBC8ED08}"/>
              </a:ext>
            </a:extLst>
          </p:cNvPr>
          <p:cNvSpPr>
            <a:spLocks noGrp="1"/>
          </p:cNvSpPr>
          <p:nvPr>
            <p:ph type="dt" sz="half" idx="10"/>
          </p:nvPr>
        </p:nvSpPr>
        <p:spPr/>
        <p:txBody>
          <a:bodyPr/>
          <a:lstStyle/>
          <a:p>
            <a:fld id="{B62E1F99-45ED-4649-B62F-A64BE8F16BDD}" type="datetimeFigureOut">
              <a:rPr lang="en-US" smtClean="0"/>
              <a:t>1/27/25</a:t>
            </a:fld>
            <a:endParaRPr lang="en-US"/>
          </a:p>
        </p:txBody>
      </p:sp>
      <p:sp>
        <p:nvSpPr>
          <p:cNvPr id="8" name="Footer Placeholder 7">
            <a:extLst>
              <a:ext uri="{FF2B5EF4-FFF2-40B4-BE49-F238E27FC236}">
                <a16:creationId xmlns:a16="http://schemas.microsoft.com/office/drawing/2014/main" id="{5EED067D-F639-C80E-0049-3645B7E1A00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752E800-A599-5DDE-2749-DCB9F1FE2BFE}"/>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4082750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21753-94D1-40F7-8302-7FF2597098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5D8B2D-C4A0-5687-FD6A-0C28E6A3021D}"/>
              </a:ext>
            </a:extLst>
          </p:cNvPr>
          <p:cNvSpPr>
            <a:spLocks noGrp="1"/>
          </p:cNvSpPr>
          <p:nvPr>
            <p:ph type="dt" sz="half" idx="10"/>
          </p:nvPr>
        </p:nvSpPr>
        <p:spPr/>
        <p:txBody>
          <a:bodyPr/>
          <a:lstStyle/>
          <a:p>
            <a:fld id="{B62E1F99-45ED-4649-B62F-A64BE8F16BDD}" type="datetimeFigureOut">
              <a:rPr lang="en-US" smtClean="0"/>
              <a:t>1/27/25</a:t>
            </a:fld>
            <a:endParaRPr lang="en-US"/>
          </a:p>
        </p:txBody>
      </p:sp>
      <p:sp>
        <p:nvSpPr>
          <p:cNvPr id="4" name="Footer Placeholder 3">
            <a:extLst>
              <a:ext uri="{FF2B5EF4-FFF2-40B4-BE49-F238E27FC236}">
                <a16:creationId xmlns:a16="http://schemas.microsoft.com/office/drawing/2014/main" id="{C645BFA9-3155-BB2D-B5D3-CCD9FD3B1B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02BCF91-66E3-89F0-1C1C-1E66AC1FC7BB}"/>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2608372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D88B4-02BF-32C6-C46E-8E252FD117C0}"/>
              </a:ext>
            </a:extLst>
          </p:cNvPr>
          <p:cNvSpPr>
            <a:spLocks noGrp="1"/>
          </p:cNvSpPr>
          <p:nvPr>
            <p:ph type="title"/>
          </p:nvPr>
        </p:nvSpPr>
        <p:spPr>
          <a:xfrm>
            <a:off x="831849" y="1709740"/>
            <a:ext cx="105156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D59013B-8FF1-5503-FF4B-331AE87904F1}"/>
              </a:ext>
            </a:extLst>
          </p:cNvPr>
          <p:cNvSpPr>
            <a:spLocks noGrp="1"/>
          </p:cNvSpPr>
          <p:nvPr>
            <p:ph type="body" idx="1"/>
          </p:nvPr>
        </p:nvSpPr>
        <p:spPr>
          <a:xfrm>
            <a:off x="831849" y="4589465"/>
            <a:ext cx="10515600" cy="1500187"/>
          </a:xfrm>
        </p:spPr>
        <p:txBody>
          <a:bodyPr/>
          <a:lstStyle>
            <a:lvl1pPr marL="0" indent="0">
              <a:buNone/>
              <a:defRPr sz="1800">
                <a:solidFill>
                  <a:schemeClr val="tx1">
                    <a:tint val="75000"/>
                  </a:schemeClr>
                </a:solidFill>
              </a:defRPr>
            </a:lvl1pPr>
            <a:lvl2pPr marL="342891" indent="0">
              <a:buNone/>
              <a:defRPr sz="1500">
                <a:solidFill>
                  <a:schemeClr val="tx1">
                    <a:tint val="75000"/>
                  </a:schemeClr>
                </a:solidFill>
              </a:defRPr>
            </a:lvl2pPr>
            <a:lvl3pPr marL="685783" indent="0">
              <a:buNone/>
              <a:defRPr sz="1351">
                <a:solidFill>
                  <a:schemeClr val="tx1">
                    <a:tint val="75000"/>
                  </a:schemeClr>
                </a:solidFill>
              </a:defRPr>
            </a:lvl3pPr>
            <a:lvl4pPr marL="1028674"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9" indent="0">
              <a:buNone/>
              <a:defRPr sz="1200">
                <a:solidFill>
                  <a:schemeClr val="tx1">
                    <a:tint val="75000"/>
                  </a:schemeClr>
                </a:solidFill>
              </a:defRPr>
            </a:lvl7pPr>
            <a:lvl8pPr marL="2400240" indent="0">
              <a:buNone/>
              <a:defRPr sz="1200">
                <a:solidFill>
                  <a:schemeClr val="tx1">
                    <a:tint val="75000"/>
                  </a:schemeClr>
                </a:solidFill>
              </a:defRPr>
            </a:lvl8pPr>
            <a:lvl9pPr marL="2743131"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6D7044D-A41F-B3AD-C522-C3475F0BFEE5}"/>
              </a:ext>
            </a:extLst>
          </p:cNvPr>
          <p:cNvSpPr>
            <a:spLocks noGrp="1"/>
          </p:cNvSpPr>
          <p:nvPr>
            <p:ph type="dt" sz="half" idx="10"/>
          </p:nvPr>
        </p:nvSpPr>
        <p:spPr/>
        <p:txBody>
          <a:bodyPr/>
          <a:lstStyle/>
          <a:p>
            <a:fld id="{1CCBBAC7-C16F-9846-B1F7-5D348F974E8D}" type="datetimeFigureOut">
              <a:rPr lang="en-US" smtClean="0"/>
              <a:t>1/27/25</a:t>
            </a:fld>
            <a:endParaRPr lang="en-US"/>
          </a:p>
        </p:txBody>
      </p:sp>
      <p:sp>
        <p:nvSpPr>
          <p:cNvPr id="5" name="Footer Placeholder 4">
            <a:extLst>
              <a:ext uri="{FF2B5EF4-FFF2-40B4-BE49-F238E27FC236}">
                <a16:creationId xmlns:a16="http://schemas.microsoft.com/office/drawing/2014/main" id="{13D4D637-A768-4AAA-8B4C-D2F49CA5D0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8D399A-7738-FF30-9ACF-30CF7AD7E074}"/>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17061387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C6CE23-B54E-80F8-AF89-61A5CF707DFD}"/>
              </a:ext>
            </a:extLst>
          </p:cNvPr>
          <p:cNvSpPr>
            <a:spLocks noGrp="1"/>
          </p:cNvSpPr>
          <p:nvPr>
            <p:ph type="dt" sz="half" idx="10"/>
          </p:nvPr>
        </p:nvSpPr>
        <p:spPr/>
        <p:txBody>
          <a:bodyPr/>
          <a:lstStyle/>
          <a:p>
            <a:fld id="{B62E1F99-45ED-4649-B62F-A64BE8F16BDD}" type="datetimeFigureOut">
              <a:rPr lang="en-US" smtClean="0"/>
              <a:t>1/27/25</a:t>
            </a:fld>
            <a:endParaRPr lang="en-US"/>
          </a:p>
        </p:txBody>
      </p:sp>
      <p:sp>
        <p:nvSpPr>
          <p:cNvPr id="3" name="Footer Placeholder 2">
            <a:extLst>
              <a:ext uri="{FF2B5EF4-FFF2-40B4-BE49-F238E27FC236}">
                <a16:creationId xmlns:a16="http://schemas.microsoft.com/office/drawing/2014/main" id="{A7EFF896-61E2-0022-24D4-FFE42D07134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A6B0188-2CAB-B781-64BC-332FB2AA25CE}"/>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24164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879E1-CCFC-1851-6E11-92E6054BB4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E63A56E-E92E-913B-CB20-364D4E66B9B3}"/>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3CAE5BC-3F10-299C-7541-7B23F7C7E61E}"/>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855104-0952-3B72-27A1-869B3557922D}"/>
              </a:ext>
            </a:extLst>
          </p:cNvPr>
          <p:cNvSpPr>
            <a:spLocks noGrp="1"/>
          </p:cNvSpPr>
          <p:nvPr>
            <p:ph type="dt" sz="half" idx="10"/>
          </p:nvPr>
        </p:nvSpPr>
        <p:spPr/>
        <p:txBody>
          <a:bodyPr/>
          <a:lstStyle/>
          <a:p>
            <a:fld id="{B62E1F99-45ED-4649-B62F-A64BE8F16BDD}" type="datetimeFigureOut">
              <a:rPr lang="en-US" smtClean="0"/>
              <a:t>1/27/25</a:t>
            </a:fld>
            <a:endParaRPr lang="en-US"/>
          </a:p>
        </p:txBody>
      </p:sp>
      <p:sp>
        <p:nvSpPr>
          <p:cNvPr id="6" name="Footer Placeholder 5">
            <a:extLst>
              <a:ext uri="{FF2B5EF4-FFF2-40B4-BE49-F238E27FC236}">
                <a16:creationId xmlns:a16="http://schemas.microsoft.com/office/drawing/2014/main" id="{7A82F286-32FB-582F-5A22-FD8C85FDF6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9712B7B-E734-3903-5D42-FC57EC508A81}"/>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87031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D3CE5-7D76-B1F7-C639-0C7D32F75C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35CE38-D0F5-01D3-7AB8-74F6CB231A1B}"/>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A9FFA486-F5CD-ED7A-7381-F65471F122ED}"/>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66CDD1-D166-C26E-A3F6-BA834BBDB959}"/>
              </a:ext>
            </a:extLst>
          </p:cNvPr>
          <p:cNvSpPr>
            <a:spLocks noGrp="1"/>
          </p:cNvSpPr>
          <p:nvPr>
            <p:ph type="dt" sz="half" idx="10"/>
          </p:nvPr>
        </p:nvSpPr>
        <p:spPr/>
        <p:txBody>
          <a:bodyPr/>
          <a:lstStyle/>
          <a:p>
            <a:fld id="{B62E1F99-45ED-4649-B62F-A64BE8F16BDD}" type="datetimeFigureOut">
              <a:rPr lang="en-US" smtClean="0"/>
              <a:t>1/27/25</a:t>
            </a:fld>
            <a:endParaRPr lang="en-US"/>
          </a:p>
        </p:txBody>
      </p:sp>
      <p:sp>
        <p:nvSpPr>
          <p:cNvPr id="6" name="Footer Placeholder 5">
            <a:extLst>
              <a:ext uri="{FF2B5EF4-FFF2-40B4-BE49-F238E27FC236}">
                <a16:creationId xmlns:a16="http://schemas.microsoft.com/office/drawing/2014/main" id="{E2D319C1-0555-3345-8D1C-8D37F7E795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EE8F0B-C737-2B94-3A10-781DDC0B9630}"/>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860848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18693-32FC-BF61-9549-CDE22AD5708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9880609-B485-FA17-86B0-893EFAF9498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856D08-001D-CC43-240E-19D0405C8067}"/>
              </a:ext>
            </a:extLst>
          </p:cNvPr>
          <p:cNvSpPr>
            <a:spLocks noGrp="1"/>
          </p:cNvSpPr>
          <p:nvPr>
            <p:ph type="dt" sz="half" idx="10"/>
          </p:nvPr>
        </p:nvSpPr>
        <p:spPr/>
        <p:txBody>
          <a:bodyPr/>
          <a:lstStyle/>
          <a:p>
            <a:fld id="{B62E1F99-45ED-4649-B62F-A64BE8F16BDD}" type="datetimeFigureOut">
              <a:rPr lang="en-US" smtClean="0"/>
              <a:t>1/27/25</a:t>
            </a:fld>
            <a:endParaRPr lang="en-US"/>
          </a:p>
        </p:txBody>
      </p:sp>
      <p:sp>
        <p:nvSpPr>
          <p:cNvPr id="5" name="Footer Placeholder 4">
            <a:extLst>
              <a:ext uri="{FF2B5EF4-FFF2-40B4-BE49-F238E27FC236}">
                <a16:creationId xmlns:a16="http://schemas.microsoft.com/office/drawing/2014/main" id="{DEC5782C-CD99-C1C9-A438-B8CAE334DB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F47B30-F6E0-0C4B-6C19-9B486BFC0609}"/>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327754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F2602A-DABB-DEE4-F274-CD183EB0E805}"/>
              </a:ext>
            </a:extLst>
          </p:cNvPr>
          <p:cNvSpPr>
            <a:spLocks noGrp="1"/>
          </p:cNvSpPr>
          <p:nvPr>
            <p:ph type="title" orient="vert"/>
          </p:nvPr>
        </p:nvSpPr>
        <p:spPr>
          <a:xfrm>
            <a:off x="8724901" y="365124"/>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866A07-9E00-FC8A-846C-97A9EFDE2152}"/>
              </a:ext>
            </a:extLst>
          </p:cNvPr>
          <p:cNvSpPr>
            <a:spLocks noGrp="1"/>
          </p:cNvSpPr>
          <p:nvPr>
            <p:ph type="body" orient="vert" idx="1"/>
          </p:nvPr>
        </p:nvSpPr>
        <p:spPr>
          <a:xfrm>
            <a:off x="838201"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1DF361-0EC8-B600-7A49-48878E30547F}"/>
              </a:ext>
            </a:extLst>
          </p:cNvPr>
          <p:cNvSpPr>
            <a:spLocks noGrp="1"/>
          </p:cNvSpPr>
          <p:nvPr>
            <p:ph type="dt" sz="half" idx="10"/>
          </p:nvPr>
        </p:nvSpPr>
        <p:spPr/>
        <p:txBody>
          <a:bodyPr/>
          <a:lstStyle/>
          <a:p>
            <a:fld id="{B62E1F99-45ED-4649-B62F-A64BE8F16BDD}" type="datetimeFigureOut">
              <a:rPr lang="en-US" smtClean="0"/>
              <a:t>1/27/25</a:t>
            </a:fld>
            <a:endParaRPr lang="en-US"/>
          </a:p>
        </p:txBody>
      </p:sp>
      <p:sp>
        <p:nvSpPr>
          <p:cNvPr id="5" name="Footer Placeholder 4">
            <a:extLst>
              <a:ext uri="{FF2B5EF4-FFF2-40B4-BE49-F238E27FC236}">
                <a16:creationId xmlns:a16="http://schemas.microsoft.com/office/drawing/2014/main" id="{78BCB99B-C206-6D14-875D-BB2CE83B86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394509-117F-5ED2-1478-31D8890D15D5}"/>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05606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07" indent="0" algn="ctr">
              <a:buNone/>
              <a:defRPr>
                <a:solidFill>
                  <a:schemeClr val="tx1">
                    <a:tint val="75000"/>
                  </a:schemeClr>
                </a:solidFill>
              </a:defRPr>
            </a:lvl2pPr>
            <a:lvl3pPr marL="609615" indent="0" algn="ctr">
              <a:buNone/>
              <a:defRPr>
                <a:solidFill>
                  <a:schemeClr val="tx1">
                    <a:tint val="75000"/>
                  </a:schemeClr>
                </a:solidFill>
              </a:defRPr>
            </a:lvl3pPr>
            <a:lvl4pPr marL="914424" indent="0" algn="ctr">
              <a:buNone/>
              <a:defRPr>
                <a:solidFill>
                  <a:schemeClr val="tx1">
                    <a:tint val="75000"/>
                  </a:schemeClr>
                </a:solidFill>
              </a:defRPr>
            </a:lvl4pPr>
            <a:lvl5pPr marL="1219231" indent="0" algn="ctr">
              <a:buNone/>
              <a:defRPr>
                <a:solidFill>
                  <a:schemeClr val="tx1">
                    <a:tint val="75000"/>
                  </a:schemeClr>
                </a:solidFill>
              </a:defRPr>
            </a:lvl5pPr>
            <a:lvl6pPr marL="1524038" indent="0" algn="ctr">
              <a:buNone/>
              <a:defRPr>
                <a:solidFill>
                  <a:schemeClr val="tx1">
                    <a:tint val="75000"/>
                  </a:schemeClr>
                </a:solidFill>
              </a:defRPr>
            </a:lvl6pPr>
            <a:lvl7pPr marL="1828845" indent="0" algn="ctr">
              <a:buNone/>
              <a:defRPr>
                <a:solidFill>
                  <a:schemeClr val="tx1">
                    <a:tint val="75000"/>
                  </a:schemeClr>
                </a:solidFill>
              </a:defRPr>
            </a:lvl7pPr>
            <a:lvl8pPr marL="2133653" indent="0" algn="ctr">
              <a:buNone/>
              <a:defRPr>
                <a:solidFill>
                  <a:schemeClr val="tx1">
                    <a:tint val="75000"/>
                  </a:schemeClr>
                </a:solidFill>
              </a:defRPr>
            </a:lvl8pPr>
            <a:lvl9pPr marL="243846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248546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217362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3" y="2937933"/>
            <a:ext cx="5181600" cy="908051"/>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3" y="1937809"/>
            <a:ext cx="5181600" cy="1000125"/>
          </a:xfrm>
        </p:spPr>
        <p:txBody>
          <a:bodyPr anchor="b"/>
          <a:lstStyle>
            <a:lvl1pPr marL="0" indent="0">
              <a:buNone/>
              <a:defRPr sz="1333">
                <a:solidFill>
                  <a:schemeClr val="tx1">
                    <a:tint val="75000"/>
                  </a:schemeClr>
                </a:solidFill>
              </a:defRPr>
            </a:lvl1pPr>
            <a:lvl2pPr marL="304807" indent="0">
              <a:buNone/>
              <a:defRPr sz="1200">
                <a:solidFill>
                  <a:schemeClr val="tx1">
                    <a:tint val="75000"/>
                  </a:schemeClr>
                </a:solidFill>
              </a:defRPr>
            </a:lvl2pPr>
            <a:lvl3pPr marL="609615" indent="0">
              <a:buNone/>
              <a:defRPr sz="1067">
                <a:solidFill>
                  <a:schemeClr val="tx1">
                    <a:tint val="75000"/>
                  </a:schemeClr>
                </a:solidFill>
              </a:defRPr>
            </a:lvl3pPr>
            <a:lvl4pPr marL="914424" indent="0">
              <a:buNone/>
              <a:defRPr sz="933">
                <a:solidFill>
                  <a:schemeClr val="tx1">
                    <a:tint val="75000"/>
                  </a:schemeClr>
                </a:solidFill>
              </a:defRPr>
            </a:lvl4pPr>
            <a:lvl5pPr marL="1219231" indent="0">
              <a:buNone/>
              <a:defRPr sz="933">
                <a:solidFill>
                  <a:schemeClr val="tx1">
                    <a:tint val="75000"/>
                  </a:schemeClr>
                </a:solidFill>
              </a:defRPr>
            </a:lvl5pPr>
            <a:lvl6pPr marL="1524038" indent="0">
              <a:buNone/>
              <a:defRPr sz="933">
                <a:solidFill>
                  <a:schemeClr val="tx1">
                    <a:tint val="75000"/>
                  </a:schemeClr>
                </a:solidFill>
              </a:defRPr>
            </a:lvl6pPr>
            <a:lvl7pPr marL="1828845" indent="0">
              <a:buNone/>
              <a:defRPr sz="933">
                <a:solidFill>
                  <a:schemeClr val="tx1">
                    <a:tint val="75000"/>
                  </a:schemeClr>
                </a:solidFill>
              </a:defRPr>
            </a:lvl7pPr>
            <a:lvl8pPr marL="2133653" indent="0">
              <a:buNone/>
              <a:defRPr sz="933">
                <a:solidFill>
                  <a:schemeClr val="tx1">
                    <a:tint val="75000"/>
                  </a:schemeClr>
                </a:solidFill>
              </a:defRPr>
            </a:lvl8pPr>
            <a:lvl9pPr marL="243846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854237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1055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1" y="1023410"/>
            <a:ext cx="2693459" cy="426508"/>
          </a:xfrm>
        </p:spPr>
        <p:txBody>
          <a:bodyPr anchor="b"/>
          <a:lstStyle>
            <a:lvl1pPr marL="0" indent="0">
              <a:buNone/>
              <a:defRPr sz="1600" b="1"/>
            </a:lvl1pPr>
            <a:lvl2pPr marL="304807" indent="0">
              <a:buNone/>
              <a:defRPr sz="1333" b="1"/>
            </a:lvl2pPr>
            <a:lvl3pPr marL="609615" indent="0">
              <a:buNone/>
              <a:defRPr sz="1200" b="1"/>
            </a:lvl3pPr>
            <a:lvl4pPr marL="914424" indent="0">
              <a:buNone/>
              <a:defRPr sz="1067" b="1"/>
            </a:lvl4pPr>
            <a:lvl5pPr marL="1219231" indent="0">
              <a:buNone/>
              <a:defRPr sz="1067" b="1"/>
            </a:lvl5pPr>
            <a:lvl6pPr marL="1524038" indent="0">
              <a:buNone/>
              <a:defRPr sz="1067" b="1"/>
            </a:lvl6pPr>
            <a:lvl7pPr marL="1828845" indent="0">
              <a:buNone/>
              <a:defRPr sz="1067" b="1"/>
            </a:lvl7pPr>
            <a:lvl8pPr marL="2133653" indent="0">
              <a:buNone/>
              <a:defRPr sz="1067" b="1"/>
            </a:lvl8pPr>
            <a:lvl9pPr marL="243846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1"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10"/>
            <a:ext cx="2694517" cy="426508"/>
          </a:xfrm>
        </p:spPr>
        <p:txBody>
          <a:bodyPr anchor="b"/>
          <a:lstStyle>
            <a:lvl1pPr marL="0" indent="0">
              <a:buNone/>
              <a:defRPr sz="1600" b="1"/>
            </a:lvl1pPr>
            <a:lvl2pPr marL="304807" indent="0">
              <a:buNone/>
              <a:defRPr sz="1333" b="1"/>
            </a:lvl2pPr>
            <a:lvl3pPr marL="609615" indent="0">
              <a:buNone/>
              <a:defRPr sz="1200" b="1"/>
            </a:lvl3pPr>
            <a:lvl4pPr marL="914424" indent="0">
              <a:buNone/>
              <a:defRPr sz="1067" b="1"/>
            </a:lvl4pPr>
            <a:lvl5pPr marL="1219231" indent="0">
              <a:buNone/>
              <a:defRPr sz="1067" b="1"/>
            </a:lvl5pPr>
            <a:lvl6pPr marL="1524038" indent="0">
              <a:buNone/>
              <a:defRPr sz="1067" b="1"/>
            </a:lvl6pPr>
            <a:lvl7pPr marL="1828845" indent="0">
              <a:buNone/>
              <a:defRPr sz="1067" b="1"/>
            </a:lvl7pPr>
            <a:lvl8pPr marL="2133653" indent="0">
              <a:buNone/>
              <a:defRPr sz="1067" b="1"/>
            </a:lvl8pPr>
            <a:lvl9pPr marL="243846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14325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0281B-ACBB-1C59-E3A1-D7116BE44C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E3B7B5-80A5-51AC-DB4C-6821E1FD712D}"/>
              </a:ext>
            </a:extLst>
          </p:cNvPr>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542EFF-BF30-6BC4-8EDF-ACB03F675EE9}"/>
              </a:ext>
            </a:extLst>
          </p:cNvPr>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7981966-93DB-24BA-4CE0-BB8951793E33}"/>
              </a:ext>
            </a:extLst>
          </p:cNvPr>
          <p:cNvSpPr>
            <a:spLocks noGrp="1"/>
          </p:cNvSpPr>
          <p:nvPr>
            <p:ph type="dt" sz="half" idx="10"/>
          </p:nvPr>
        </p:nvSpPr>
        <p:spPr/>
        <p:txBody>
          <a:bodyPr/>
          <a:lstStyle/>
          <a:p>
            <a:fld id="{1CCBBAC7-C16F-9846-B1F7-5D348F974E8D}" type="datetimeFigureOut">
              <a:rPr lang="en-US" smtClean="0"/>
              <a:t>1/27/25</a:t>
            </a:fld>
            <a:endParaRPr lang="en-US"/>
          </a:p>
        </p:txBody>
      </p:sp>
      <p:sp>
        <p:nvSpPr>
          <p:cNvPr id="6" name="Footer Placeholder 5">
            <a:extLst>
              <a:ext uri="{FF2B5EF4-FFF2-40B4-BE49-F238E27FC236}">
                <a16:creationId xmlns:a16="http://schemas.microsoft.com/office/drawing/2014/main" id="{694753E2-700F-4DDA-4784-10FEE6B1B0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B88590-0169-EBB2-8A64-9F0DF6D6E13D}"/>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1981762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236938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557754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182034"/>
            <a:ext cx="2005543"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9" y="182035"/>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1" y="956735"/>
            <a:ext cx="2005543" cy="3127375"/>
          </a:xfrm>
        </p:spPr>
        <p:txBody>
          <a:bodyPr/>
          <a:lstStyle>
            <a:lvl1pPr marL="0" indent="0">
              <a:buNone/>
              <a:defRPr sz="933"/>
            </a:lvl1pPr>
            <a:lvl2pPr marL="304807" indent="0">
              <a:buNone/>
              <a:defRPr sz="800"/>
            </a:lvl2pPr>
            <a:lvl3pPr marL="609615" indent="0">
              <a:buNone/>
              <a:defRPr sz="667"/>
            </a:lvl3pPr>
            <a:lvl4pPr marL="914424" indent="0">
              <a:buNone/>
              <a:defRPr sz="600"/>
            </a:lvl4pPr>
            <a:lvl5pPr marL="1219231" indent="0">
              <a:buNone/>
              <a:defRPr sz="600"/>
            </a:lvl5pPr>
            <a:lvl6pPr marL="1524038" indent="0">
              <a:buNone/>
              <a:defRPr sz="600"/>
            </a:lvl6pPr>
            <a:lvl7pPr marL="1828845" indent="0">
              <a:buNone/>
              <a:defRPr sz="600"/>
            </a:lvl7pPr>
            <a:lvl8pPr marL="2133653" indent="0">
              <a:buNone/>
              <a:defRPr sz="600"/>
            </a:lvl8pPr>
            <a:lvl9pPr marL="243846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521769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1"/>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07" indent="0">
              <a:buNone/>
              <a:defRPr sz="1867"/>
            </a:lvl2pPr>
            <a:lvl3pPr marL="609615" indent="0">
              <a:buNone/>
              <a:defRPr sz="1600"/>
            </a:lvl3pPr>
            <a:lvl4pPr marL="914424" indent="0">
              <a:buNone/>
              <a:defRPr sz="1333"/>
            </a:lvl4pPr>
            <a:lvl5pPr marL="1219231" indent="0">
              <a:buNone/>
              <a:defRPr sz="1333"/>
            </a:lvl5pPr>
            <a:lvl6pPr marL="1524038" indent="0">
              <a:buNone/>
              <a:defRPr sz="1333"/>
            </a:lvl6pPr>
            <a:lvl7pPr marL="1828845" indent="0">
              <a:buNone/>
              <a:defRPr sz="1333"/>
            </a:lvl7pPr>
            <a:lvl8pPr marL="2133653" indent="0">
              <a:buNone/>
              <a:defRPr sz="1333"/>
            </a:lvl8pPr>
            <a:lvl9pPr marL="2438462" indent="0">
              <a:buNone/>
              <a:defRPr sz="1333"/>
            </a:lvl9pPr>
          </a:lstStyle>
          <a:p>
            <a:endParaRPr lang="en-US"/>
          </a:p>
        </p:txBody>
      </p:sp>
      <p:sp>
        <p:nvSpPr>
          <p:cNvPr id="4" name="Text Placeholder 3"/>
          <p:cNvSpPr>
            <a:spLocks noGrp="1"/>
          </p:cNvSpPr>
          <p:nvPr>
            <p:ph type="body" sz="half" idx="2"/>
          </p:nvPr>
        </p:nvSpPr>
        <p:spPr>
          <a:xfrm>
            <a:off x="1194859" y="3578226"/>
            <a:ext cx="3657600" cy="536575"/>
          </a:xfrm>
        </p:spPr>
        <p:txBody>
          <a:bodyPr/>
          <a:lstStyle>
            <a:lvl1pPr marL="0" indent="0">
              <a:buNone/>
              <a:defRPr sz="933"/>
            </a:lvl1pPr>
            <a:lvl2pPr marL="304807" indent="0">
              <a:buNone/>
              <a:defRPr sz="800"/>
            </a:lvl2pPr>
            <a:lvl3pPr marL="609615" indent="0">
              <a:buNone/>
              <a:defRPr sz="667"/>
            </a:lvl3pPr>
            <a:lvl4pPr marL="914424" indent="0">
              <a:buNone/>
              <a:defRPr sz="600"/>
            </a:lvl4pPr>
            <a:lvl5pPr marL="1219231" indent="0">
              <a:buNone/>
              <a:defRPr sz="600"/>
            </a:lvl5pPr>
            <a:lvl6pPr marL="1524038" indent="0">
              <a:buNone/>
              <a:defRPr sz="600"/>
            </a:lvl6pPr>
            <a:lvl7pPr marL="1828845" indent="0">
              <a:buNone/>
              <a:defRPr sz="600"/>
            </a:lvl7pPr>
            <a:lvl8pPr marL="2133653" indent="0">
              <a:buNone/>
              <a:defRPr sz="600"/>
            </a:lvl8pPr>
            <a:lvl9pPr marL="243846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194880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7922168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3"/>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3"/>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6069884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3"/>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9"/>
            <a:ext cx="10572000" cy="2971051"/>
          </a:xfrm>
        </p:spPr>
        <p:txBody>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810001" y="5280850"/>
            <a:ext cx="10572000" cy="434975"/>
          </a:xfrm>
        </p:spPr>
        <p:txBody>
          <a:bodyPr anchor="t"/>
          <a:lstStyle>
            <a:lvl1pPr marL="0" indent="0" algn="l">
              <a:buNone/>
              <a:defRPr>
                <a:solidFill>
                  <a:schemeClr val="tx1"/>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D0BDDA5-9D24-1A46-8A4F-95EC4CF891DD}"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9544052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2"/>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3" y="447188"/>
            <a:ext cx="10571999" cy="970451"/>
          </a:xfrm>
        </p:spPr>
        <p:txBody>
          <a:bodyPr/>
          <a:lstStyle/>
          <a:p>
            <a:r>
              <a:rPr lang="en-US"/>
              <a:t>Click to edit Master title style</a:t>
            </a:r>
            <a:endParaRPr lang="en-US" dirty="0"/>
          </a:p>
        </p:txBody>
      </p:sp>
      <p:sp>
        <p:nvSpPr>
          <p:cNvPr id="3" name="Content Placeholder 2"/>
          <p:cNvSpPr>
            <a:spLocks noGrp="1"/>
          </p:cNvSpPr>
          <p:nvPr>
            <p:ph idx="1"/>
          </p:nvPr>
        </p:nvSpPr>
        <p:spPr>
          <a:xfrm>
            <a:off x="818715" y="2222288"/>
            <a:ext cx="10554575" cy="36365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0BDDA5-9D24-1A46-8A4F-95EC4CF891DD}"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22007418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5"/>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1" y="2951396"/>
            <a:ext cx="10561419" cy="1468800"/>
          </a:xfrm>
        </p:spPr>
        <p:txBody>
          <a:bodyPr anchor="b"/>
          <a:lstStyle>
            <a:lvl1pPr algn="r">
              <a:defRPr sz="4800" b="1" cap="none"/>
            </a:lvl1pPr>
          </a:lstStyle>
          <a:p>
            <a:r>
              <a:rPr lang="en-US"/>
              <a:t>Click to edit Master title style</a:t>
            </a:r>
            <a:endParaRPr lang="en-US" dirty="0"/>
          </a:p>
        </p:txBody>
      </p:sp>
      <p:sp>
        <p:nvSpPr>
          <p:cNvPr id="3" name="Text Placeholder 2"/>
          <p:cNvSpPr>
            <a:spLocks noGrp="1"/>
          </p:cNvSpPr>
          <p:nvPr>
            <p:ph type="body" idx="1"/>
          </p:nvPr>
        </p:nvSpPr>
        <p:spPr>
          <a:xfrm>
            <a:off x="810001" y="5281201"/>
            <a:ext cx="10561419" cy="433955"/>
          </a:xfrm>
        </p:spPr>
        <p:txBody>
          <a:bodyPr anchor="t">
            <a:noAutofit/>
          </a:bodyPr>
          <a:lstStyle>
            <a:lvl1pPr marL="0" indent="0" algn="r">
              <a:buNone/>
              <a:defRPr sz="1800">
                <a:solidFill>
                  <a:schemeClr val="tx1"/>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0BDDA5-9D24-1A46-8A4F-95EC4CF891DD}"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374088786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2"/>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18714" y="2222289"/>
            <a:ext cx="5185873" cy="36387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7419" y="2222290"/>
            <a:ext cx="5194583" cy="363876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D0BDDA5-9D24-1A46-8A4F-95EC4CF891DD}" type="datetimeFigureOut">
              <a:rPr lang="en-US" smtClean="0"/>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2371092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92E79-8945-73E0-6CFD-6B8352E39EFD}"/>
              </a:ext>
            </a:extLst>
          </p:cNvPr>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CC7CFD-0786-DEA4-97CD-1830266D5B3F}"/>
              </a:ext>
            </a:extLst>
          </p:cNvPr>
          <p:cNvSpPr>
            <a:spLocks noGrp="1"/>
          </p:cNvSpPr>
          <p:nvPr>
            <p:ph type="body" idx="1"/>
          </p:nvPr>
        </p:nvSpPr>
        <p:spPr>
          <a:xfrm>
            <a:off x="839789" y="1681163"/>
            <a:ext cx="5157787" cy="823912"/>
          </a:xfrm>
        </p:spPr>
        <p:txBody>
          <a:bodyPr anchor="b"/>
          <a:lstStyle>
            <a:lvl1pPr marL="0" indent="0">
              <a:buNone/>
              <a:defRPr sz="1800" b="1"/>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3907D853-EC98-3D96-B4FF-3D8B6A709E6F}"/>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A88552-0709-C9C8-1B49-AAD85EE6031C}"/>
              </a:ext>
            </a:extLst>
          </p:cNvPr>
          <p:cNvSpPr>
            <a:spLocks noGrp="1"/>
          </p:cNvSpPr>
          <p:nvPr>
            <p:ph type="body" sz="quarter" idx="3"/>
          </p:nvPr>
        </p:nvSpPr>
        <p:spPr>
          <a:xfrm>
            <a:off x="6172202" y="1681163"/>
            <a:ext cx="5183188" cy="823912"/>
          </a:xfrm>
        </p:spPr>
        <p:txBody>
          <a:bodyPr anchor="b"/>
          <a:lstStyle>
            <a:lvl1pPr marL="0" indent="0">
              <a:buNone/>
              <a:defRPr sz="1800" b="1"/>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7C54D17C-A3AC-BEC8-CA6D-AFEB7A912E2C}"/>
              </a:ext>
            </a:extLst>
          </p:cNvPr>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4582958-4DA7-3731-639E-E68EEC3C5294}"/>
              </a:ext>
            </a:extLst>
          </p:cNvPr>
          <p:cNvSpPr>
            <a:spLocks noGrp="1"/>
          </p:cNvSpPr>
          <p:nvPr>
            <p:ph type="dt" sz="half" idx="10"/>
          </p:nvPr>
        </p:nvSpPr>
        <p:spPr/>
        <p:txBody>
          <a:bodyPr/>
          <a:lstStyle/>
          <a:p>
            <a:fld id="{1CCBBAC7-C16F-9846-B1F7-5D348F974E8D}" type="datetimeFigureOut">
              <a:rPr lang="en-US" smtClean="0"/>
              <a:t>1/27/25</a:t>
            </a:fld>
            <a:endParaRPr lang="en-US"/>
          </a:p>
        </p:txBody>
      </p:sp>
      <p:sp>
        <p:nvSpPr>
          <p:cNvPr id="8" name="Footer Placeholder 7">
            <a:extLst>
              <a:ext uri="{FF2B5EF4-FFF2-40B4-BE49-F238E27FC236}">
                <a16:creationId xmlns:a16="http://schemas.microsoft.com/office/drawing/2014/main" id="{09BF7702-9297-BBF4-D0BF-C9CC83D484A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6A3DEC0-DC12-4A8E-6174-FB7F755A3B5A}"/>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7938887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2"/>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14730" y="2174878"/>
            <a:ext cx="5189857" cy="576263"/>
          </a:xfrm>
        </p:spPr>
        <p:txBody>
          <a:bodyPr anchor="b">
            <a:noAutofit/>
          </a:bodyPr>
          <a:lstStyle>
            <a:lvl1pPr marL="0" indent="0" algn="ctr">
              <a:buNone/>
              <a:defRPr sz="2000" b="0"/>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p:cNvSpPr>
            <a:spLocks noGrp="1"/>
          </p:cNvSpPr>
          <p:nvPr>
            <p:ph sz="half" idx="2"/>
          </p:nvPr>
        </p:nvSpPr>
        <p:spPr>
          <a:xfrm>
            <a:off x="814729" y="2751142"/>
            <a:ext cx="5189856" cy="310991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7419" y="2174878"/>
            <a:ext cx="5194583" cy="576263"/>
          </a:xfrm>
        </p:spPr>
        <p:txBody>
          <a:bodyPr anchor="b">
            <a:noAutofit/>
          </a:bodyPr>
          <a:lstStyle>
            <a:lvl1pPr marL="0" indent="0" algn="ctr">
              <a:buNone/>
              <a:defRPr sz="2000" b="0"/>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7419" y="2751142"/>
            <a:ext cx="5194583" cy="310991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D0BDDA5-9D24-1A46-8A4F-95EC4CF891DD}" type="datetimeFigureOut">
              <a:rPr lang="en-US" smtClean="0"/>
              <a:t>1/27/25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11378633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2"/>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D0BDDA5-9D24-1A46-8A4F-95EC4CF891DD}" type="datetimeFigureOut">
              <a:rPr lang="en-US" smtClean="0"/>
              <a:t>1/27/25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99344888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0BDDA5-9D24-1A46-8A4F-95EC4CF891DD}" type="datetimeFigureOut">
              <a:rPr lang="en-US" smtClean="0"/>
              <a:t>1/27/25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7501190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2" y="446088"/>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2" y="446091"/>
            <a:ext cx="3547533" cy="1618396"/>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4855636" y="446089"/>
            <a:ext cx="6252633" cy="54149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3152" y="2260741"/>
            <a:ext cx="3547533" cy="3600311"/>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D0BDDA5-9D24-1A46-8A4F-95EC4CF891DD}" type="datetimeFigureOut">
              <a:rPr lang="en-US" smtClean="0"/>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120030629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30" y="727524"/>
            <a:ext cx="4852988" cy="1617163"/>
          </a:xfrm>
        </p:spPr>
        <p:txBody>
          <a:bodyPr anchor="b">
            <a:normAutofit/>
          </a:bodyPr>
          <a:lstStyle>
            <a:lvl1pPr algn="l">
              <a:defRPr sz="2400" b="0"/>
            </a:lvl1pPr>
          </a:lstStyle>
          <a:p>
            <a:r>
              <a:rPr lang="en-US"/>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a:t>Click icon to add picture</a:t>
            </a:r>
            <a:endParaRPr lang="en-US" dirty="0"/>
          </a:p>
        </p:txBody>
      </p:sp>
      <p:sp>
        <p:nvSpPr>
          <p:cNvPr id="4" name="Text Placeholder 3"/>
          <p:cNvSpPr>
            <a:spLocks noGrp="1"/>
          </p:cNvSpPr>
          <p:nvPr>
            <p:ph type="body" sz="half" idx="2"/>
          </p:nvPr>
        </p:nvSpPr>
        <p:spPr>
          <a:xfrm>
            <a:off x="814730" y="2344684"/>
            <a:ext cx="4852988" cy="3516365"/>
          </a:xfrm>
        </p:spPr>
        <p:txBody>
          <a:bodyPr anchor="t">
            <a:normAutofit/>
          </a:bodyPr>
          <a:lstStyle>
            <a:lvl1pPr marL="0" indent="0">
              <a:buNone/>
              <a:defRPr sz="12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a:xfrm>
            <a:off x="3885814" y="6041364"/>
            <a:ext cx="976879" cy="365125"/>
          </a:xfrm>
        </p:spPr>
        <p:txBody>
          <a:bodyPr/>
          <a:lstStyle/>
          <a:p>
            <a:fld id="{8D0BDDA5-9D24-1A46-8A4F-95EC4CF891DD}" type="datetimeFigureOut">
              <a:rPr lang="en-US" smtClean="0"/>
              <a:t>1/27/25</a:t>
            </a:fld>
            <a:endParaRPr lang="en-US"/>
          </a:p>
        </p:txBody>
      </p:sp>
      <p:sp>
        <p:nvSpPr>
          <p:cNvPr id="6" name="Footer Placeholder 5"/>
          <p:cNvSpPr>
            <a:spLocks noGrp="1"/>
          </p:cNvSpPr>
          <p:nvPr>
            <p:ph type="ftr" sz="quarter" idx="11"/>
          </p:nvPr>
        </p:nvSpPr>
        <p:spPr>
          <a:xfrm>
            <a:off x="590396" y="6041364"/>
            <a:ext cx="3295413" cy="365125"/>
          </a:xfrm>
        </p:spPr>
        <p:txBody>
          <a:bodyPr/>
          <a:lstStyle/>
          <a:p>
            <a:endParaRPr lang="en-US"/>
          </a:p>
        </p:txBody>
      </p:sp>
      <p:sp>
        <p:nvSpPr>
          <p:cNvPr id="7" name="Slide Number Placeholder 6"/>
          <p:cNvSpPr>
            <a:spLocks noGrp="1"/>
          </p:cNvSpPr>
          <p:nvPr>
            <p:ph type="sldNum" sz="quarter" idx="12"/>
          </p:nvPr>
        </p:nvSpPr>
        <p:spPr>
          <a:xfrm>
            <a:off x="4862689" y="5915893"/>
            <a:ext cx="1062155" cy="490599"/>
          </a:xfrm>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21614544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1" y="4800601"/>
            <a:ext cx="10561419" cy="566739"/>
          </a:xfrm>
        </p:spPr>
        <p:txBody>
          <a:bodyPr anchor="b">
            <a:normAutofit/>
          </a:bodyPr>
          <a:lstStyle>
            <a:lvl1pPr algn="l">
              <a:defRPr sz="2400" b="0"/>
            </a:lvl1pPr>
          </a:lstStyle>
          <a:p>
            <a:r>
              <a:rPr lang="en-US"/>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a:t>Click icon to add picture</a:t>
            </a:r>
            <a:endParaRPr lang="en-US" dirty="0"/>
          </a:p>
        </p:txBody>
      </p:sp>
      <p:sp>
        <p:nvSpPr>
          <p:cNvPr id="4" name="Text Placeholder 3"/>
          <p:cNvSpPr>
            <a:spLocks noGrp="1"/>
          </p:cNvSpPr>
          <p:nvPr>
            <p:ph type="body" sz="half" idx="2"/>
          </p:nvPr>
        </p:nvSpPr>
        <p:spPr>
          <a:xfrm>
            <a:off x="810001" y="5367339"/>
            <a:ext cx="10561419" cy="493712"/>
          </a:xfrm>
        </p:spPr>
        <p:txBody>
          <a:bodyPr>
            <a:normAutofit/>
          </a:bodyPr>
          <a:lstStyle>
            <a:lvl1pPr marL="0" indent="0">
              <a:buNone/>
              <a:defRPr sz="12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D0BDDA5-9D24-1A46-8A4F-95EC4CF891DD}" type="datetimeFigureOut">
              <a:rPr lang="en-US" smtClean="0"/>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25118789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8"/>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3"/>
            <a:ext cx="5893840" cy="2645912"/>
          </a:xfrm>
        </p:spPr>
        <p:txBody>
          <a:bodyPr anchor="b"/>
          <a:lstStyle>
            <a:lvl1pPr algn="l">
              <a:defRPr sz="4200" b="1" cap="none"/>
            </a:lvl1pPr>
          </a:lstStyle>
          <a:p>
            <a:r>
              <a:rPr lang="en-US"/>
              <a:t>Click to edit Master title style</a:t>
            </a:r>
            <a:endParaRPr lang="en-US" dirty="0"/>
          </a:p>
        </p:txBody>
      </p:sp>
      <p:sp>
        <p:nvSpPr>
          <p:cNvPr id="3" name="Text Placeholder 2"/>
          <p:cNvSpPr>
            <a:spLocks noGrp="1"/>
          </p:cNvSpPr>
          <p:nvPr>
            <p:ph type="body" idx="1"/>
          </p:nvPr>
        </p:nvSpPr>
        <p:spPr>
          <a:xfrm>
            <a:off x="853190" y="4443684"/>
            <a:ext cx="5891636" cy="713241"/>
          </a:xfrm>
        </p:spPr>
        <p:txBody>
          <a:bodyPr anchor="t">
            <a:noAutofit/>
          </a:bodyPr>
          <a:lstStyle>
            <a:lvl1pPr marL="0" indent="0" algn="l">
              <a:buNone/>
              <a:defRPr sz="1800">
                <a:solidFill>
                  <a:schemeClr val="tx1"/>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9" name="Text Placeholder 5"/>
          <p:cNvSpPr>
            <a:spLocks noGrp="1"/>
          </p:cNvSpPr>
          <p:nvPr>
            <p:ph type="body" sz="quarter" idx="16"/>
          </p:nvPr>
        </p:nvSpPr>
        <p:spPr>
          <a:xfrm>
            <a:off x="7574646" y="1081458"/>
            <a:ext cx="3810001" cy="4075465"/>
          </a:xfrm>
        </p:spPr>
        <p:txBody>
          <a:bodyPr anchor="t"/>
          <a:lstStyle>
            <a:lvl1pPr marL="0" indent="0">
              <a:buFontTx/>
              <a:buNone/>
              <a:defRPr/>
            </a:lvl1pPr>
          </a:lstStyle>
          <a:p>
            <a:pPr lvl="0"/>
            <a:r>
              <a:rPr lang="en-US"/>
              <a:t>Click to edit Master text styles</a:t>
            </a:r>
          </a:p>
        </p:txBody>
      </p:sp>
      <p:sp>
        <p:nvSpPr>
          <p:cNvPr id="4" name="Date Placeholder 3"/>
          <p:cNvSpPr>
            <a:spLocks noGrp="1"/>
          </p:cNvSpPr>
          <p:nvPr>
            <p:ph type="dt" sz="half" idx="10"/>
          </p:nvPr>
        </p:nvSpPr>
        <p:spPr/>
        <p:txBody>
          <a:bodyPr/>
          <a:lstStyle/>
          <a:p>
            <a:fld id="{8D0BDDA5-9D24-1A46-8A4F-95EC4CF891DD}"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265740716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7"/>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91" y="2435959"/>
            <a:ext cx="4382521" cy="2007789"/>
          </a:xfrm>
        </p:spPr>
        <p:txBody>
          <a:bodyPr/>
          <a:lstStyle>
            <a:lvl1pPr>
              <a:defRPr sz="3200"/>
            </a:lvl1pPr>
          </a:lstStyle>
          <a:p>
            <a:r>
              <a:rPr lang="en-US"/>
              <a:t>Click to edit Master title style</a:t>
            </a:r>
            <a:endParaRPr lang="en-US" dirty="0"/>
          </a:p>
        </p:txBody>
      </p:sp>
      <p:sp>
        <p:nvSpPr>
          <p:cNvPr id="6" name="Text Placeholder 5"/>
          <p:cNvSpPr>
            <a:spLocks noGrp="1"/>
          </p:cNvSpPr>
          <p:nvPr>
            <p:ph type="body" sz="quarter" idx="16"/>
          </p:nvPr>
        </p:nvSpPr>
        <p:spPr>
          <a:xfrm>
            <a:off x="6156003" y="2286000"/>
            <a:ext cx="4880300" cy="2295525"/>
          </a:xfrm>
        </p:spPr>
        <p:txBody>
          <a:bodyPr anchor="t"/>
          <a:lstStyle>
            <a:lvl1pPr marL="0" indent="0">
              <a:buFontTx/>
              <a:buNone/>
              <a:defRPr/>
            </a:lvl1pPr>
          </a:lstStyle>
          <a:p>
            <a:pPr lvl="0"/>
            <a:r>
              <a:rPr lang="en-US"/>
              <a:t>Click to edit Master text styles</a:t>
            </a:r>
          </a:p>
        </p:txBody>
      </p:sp>
      <p:sp>
        <p:nvSpPr>
          <p:cNvPr id="2" name="Date Placeholder 1"/>
          <p:cNvSpPr>
            <a:spLocks noGrp="1"/>
          </p:cNvSpPr>
          <p:nvPr>
            <p:ph type="dt" sz="half" idx="10"/>
          </p:nvPr>
        </p:nvSpPr>
        <p:spPr/>
        <p:txBody>
          <a:bodyPr/>
          <a:lstStyle/>
          <a:p>
            <a:fld id="{8D0BDDA5-9D24-1A46-8A4F-95EC4CF891DD}" type="datetimeFigureOut">
              <a:rPr lang="en-US" smtClean="0"/>
              <a:t>1/27/25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71306723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2"/>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0BDDA5-9D24-1A46-8A4F-95EC4CF891DD}"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22213243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2" y="446089"/>
            <a:ext cx="4522349" cy="5414963"/>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5" y="586172"/>
            <a:ext cx="2494791" cy="513479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10003" y="446089"/>
            <a:ext cx="6611540" cy="541496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0BDDA5-9D24-1A46-8A4F-95EC4CF891DD}"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967135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2EF18-F884-E310-0DC6-ABDB58A0A58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3EA2605-6B70-F40D-7982-38940ABA94F1}"/>
              </a:ext>
            </a:extLst>
          </p:cNvPr>
          <p:cNvSpPr>
            <a:spLocks noGrp="1"/>
          </p:cNvSpPr>
          <p:nvPr>
            <p:ph type="dt" sz="half" idx="10"/>
          </p:nvPr>
        </p:nvSpPr>
        <p:spPr/>
        <p:txBody>
          <a:bodyPr/>
          <a:lstStyle/>
          <a:p>
            <a:fld id="{1CCBBAC7-C16F-9846-B1F7-5D348F974E8D}" type="datetimeFigureOut">
              <a:rPr lang="en-US" smtClean="0"/>
              <a:t>1/27/25</a:t>
            </a:fld>
            <a:endParaRPr lang="en-US"/>
          </a:p>
        </p:txBody>
      </p:sp>
      <p:sp>
        <p:nvSpPr>
          <p:cNvPr id="4" name="Footer Placeholder 3">
            <a:extLst>
              <a:ext uri="{FF2B5EF4-FFF2-40B4-BE49-F238E27FC236}">
                <a16:creationId xmlns:a16="http://schemas.microsoft.com/office/drawing/2014/main" id="{D06EE96C-71EA-02A0-B0F7-B949D8BB064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E68B04-589C-96AD-F3B8-1F4D1A52AA0A}"/>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406215232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0185044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2311977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022879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8228897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277747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0858567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5604979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4"/>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0673228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1943152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39647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3636A-2FB8-3C31-4ECA-9A8CEF259D18}"/>
              </a:ext>
            </a:extLst>
          </p:cNvPr>
          <p:cNvSpPr>
            <a:spLocks noGrp="1"/>
          </p:cNvSpPr>
          <p:nvPr>
            <p:ph type="dt" sz="half" idx="10"/>
          </p:nvPr>
        </p:nvSpPr>
        <p:spPr/>
        <p:txBody>
          <a:bodyPr/>
          <a:lstStyle/>
          <a:p>
            <a:fld id="{1CCBBAC7-C16F-9846-B1F7-5D348F974E8D}" type="datetimeFigureOut">
              <a:rPr lang="en-US" smtClean="0"/>
              <a:t>1/27/25</a:t>
            </a:fld>
            <a:endParaRPr lang="en-US"/>
          </a:p>
        </p:txBody>
      </p:sp>
      <p:sp>
        <p:nvSpPr>
          <p:cNvPr id="3" name="Footer Placeholder 2">
            <a:extLst>
              <a:ext uri="{FF2B5EF4-FFF2-40B4-BE49-F238E27FC236}">
                <a16:creationId xmlns:a16="http://schemas.microsoft.com/office/drawing/2014/main" id="{D6FD18F0-4F7C-AB5D-A492-34F714A987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BAEDF96-83C5-27D0-E900-70DA706BDBE5}"/>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16188889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4871002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1800"/>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48275760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418426293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1"/>
            <a:ext cx="105156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891" indent="0">
              <a:buNone/>
              <a:defRPr sz="1500">
                <a:solidFill>
                  <a:schemeClr val="tx1">
                    <a:tint val="75000"/>
                  </a:schemeClr>
                </a:solidFill>
              </a:defRPr>
            </a:lvl2pPr>
            <a:lvl3pPr marL="685783" indent="0">
              <a:buNone/>
              <a:defRPr sz="1351">
                <a:solidFill>
                  <a:schemeClr val="tx1">
                    <a:tint val="75000"/>
                  </a:schemeClr>
                </a:solidFill>
              </a:defRPr>
            </a:lvl3pPr>
            <a:lvl4pPr marL="1028674"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9" indent="0">
              <a:buNone/>
              <a:defRPr sz="1200">
                <a:solidFill>
                  <a:schemeClr val="tx1">
                    <a:tint val="75000"/>
                  </a:schemeClr>
                </a:solidFill>
              </a:defRPr>
            </a:lvl7pPr>
            <a:lvl8pPr marL="2400240" indent="0">
              <a:buNone/>
              <a:defRPr sz="1200">
                <a:solidFill>
                  <a:schemeClr val="tx1">
                    <a:tint val="75000"/>
                  </a:schemeClr>
                </a:solidFill>
              </a:defRPr>
            </a:lvl8pPr>
            <a:lvl9pPr marL="2743131"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20664F-90E0-4FB9-BD4A-FD48516D483E}"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01948005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20664F-90E0-4FB9-BD4A-FD48516D483E}" type="datetimeFigureOut">
              <a:rPr lang="en-US" smtClean="0"/>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417268492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20664F-90E0-4FB9-BD4A-FD48516D483E}" type="datetimeFigureOut">
              <a:rPr lang="en-US" smtClean="0"/>
              <a:t>1/27/25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5636489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20664F-90E0-4FB9-BD4A-FD48516D483E}" type="datetimeFigureOut">
              <a:rPr lang="en-US" smtClean="0"/>
              <a:t>1/27/25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65818518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20664F-90E0-4FB9-BD4A-FD48516D483E}" type="datetimeFigureOut">
              <a:rPr lang="en-US" smtClean="0"/>
              <a:t>1/27/25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1796829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p:cNvSpPr>
            <a:spLocks noGrp="1"/>
          </p:cNvSpPr>
          <p:nvPr>
            <p:ph type="dt" sz="half" idx="10"/>
          </p:nvPr>
        </p:nvSpPr>
        <p:spPr/>
        <p:txBody>
          <a:bodyPr/>
          <a:lstStyle/>
          <a:p>
            <a:fld id="{A020664F-90E0-4FB9-BD4A-FD48516D483E}" type="datetimeFigureOut">
              <a:rPr lang="en-US" smtClean="0"/>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9072500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2400"/>
            </a:lvl1pPr>
            <a:lvl2pPr marL="342891" indent="0">
              <a:buNone/>
              <a:defRPr sz="2100"/>
            </a:lvl2pPr>
            <a:lvl3pPr marL="685783" indent="0">
              <a:buNone/>
              <a:defRPr sz="1800"/>
            </a:lvl3pPr>
            <a:lvl4pPr marL="1028674" indent="0">
              <a:buNone/>
              <a:defRPr sz="1500"/>
            </a:lvl4pPr>
            <a:lvl5pPr marL="1371566" indent="0">
              <a:buNone/>
              <a:defRPr sz="1500"/>
            </a:lvl5pPr>
            <a:lvl6pPr marL="1714457" indent="0">
              <a:buNone/>
              <a:defRPr sz="1500"/>
            </a:lvl6pPr>
            <a:lvl7pPr marL="2057349" indent="0">
              <a:buNone/>
              <a:defRPr sz="1500"/>
            </a:lvl7pPr>
            <a:lvl8pPr marL="2400240" indent="0">
              <a:buNone/>
              <a:defRPr sz="1500"/>
            </a:lvl8pPr>
            <a:lvl9pPr marL="2743131"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p:cNvSpPr>
            <a:spLocks noGrp="1"/>
          </p:cNvSpPr>
          <p:nvPr>
            <p:ph type="dt" sz="half" idx="10"/>
          </p:nvPr>
        </p:nvSpPr>
        <p:spPr/>
        <p:txBody>
          <a:bodyPr/>
          <a:lstStyle/>
          <a:p>
            <a:fld id="{A020664F-90E0-4FB9-BD4A-FD48516D483E}" type="datetimeFigureOut">
              <a:rPr lang="en-US" smtClean="0"/>
              <a:t>1/27/25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4291551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DFFF8-4433-CB65-BEF4-FD69319F5E0B}"/>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FD15016C-D1B5-BF11-F789-28BB206FD7F8}"/>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DB14118-8062-B8E2-8262-E4F6FCD495A4}"/>
              </a:ext>
            </a:extLst>
          </p:cNvPr>
          <p:cNvSpPr>
            <a:spLocks noGrp="1"/>
          </p:cNvSpPr>
          <p:nvPr>
            <p:ph type="body" sz="half" idx="2"/>
          </p:nvPr>
        </p:nvSpPr>
        <p:spPr>
          <a:xfrm>
            <a:off x="839788" y="2057401"/>
            <a:ext cx="3932237" cy="38115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a:extLst>
              <a:ext uri="{FF2B5EF4-FFF2-40B4-BE49-F238E27FC236}">
                <a16:creationId xmlns:a16="http://schemas.microsoft.com/office/drawing/2014/main" id="{B95C8BB5-4B2F-201F-EBB9-377BF78A45D6}"/>
              </a:ext>
            </a:extLst>
          </p:cNvPr>
          <p:cNvSpPr>
            <a:spLocks noGrp="1"/>
          </p:cNvSpPr>
          <p:nvPr>
            <p:ph type="dt" sz="half" idx="10"/>
          </p:nvPr>
        </p:nvSpPr>
        <p:spPr/>
        <p:txBody>
          <a:bodyPr/>
          <a:lstStyle/>
          <a:p>
            <a:fld id="{1CCBBAC7-C16F-9846-B1F7-5D348F974E8D}" type="datetimeFigureOut">
              <a:rPr lang="en-US" smtClean="0"/>
              <a:t>1/27/25</a:t>
            </a:fld>
            <a:endParaRPr lang="en-US"/>
          </a:p>
        </p:txBody>
      </p:sp>
      <p:sp>
        <p:nvSpPr>
          <p:cNvPr id="6" name="Footer Placeholder 5">
            <a:extLst>
              <a:ext uri="{FF2B5EF4-FFF2-40B4-BE49-F238E27FC236}">
                <a16:creationId xmlns:a16="http://schemas.microsoft.com/office/drawing/2014/main" id="{6B5891E4-8E3F-7709-4AA2-7642AF638F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E650BE-7BDC-29A3-7BA4-52D55891B6AE}"/>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38166141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78937505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4"/>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56010234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E6E7282-EE0A-A64A-B6BC-F811DCFE179C}"/>
              </a:ext>
            </a:extLst>
          </p:cNvPr>
          <p:cNvSpPr/>
          <p:nvPr userDrawn="1"/>
        </p:nvSpPr>
        <p:spPr>
          <a:xfrm>
            <a:off x="0" y="2"/>
            <a:ext cx="12192000" cy="6174889"/>
          </a:xfrm>
          <a:prstGeom prst="rect">
            <a:avLst/>
          </a:prstGeom>
          <a:solidFill>
            <a:srgbClr val="007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15" name="Rectangle 14">
            <a:extLst>
              <a:ext uri="{FF2B5EF4-FFF2-40B4-BE49-F238E27FC236}">
                <a16:creationId xmlns:a16="http://schemas.microsoft.com/office/drawing/2014/main" id="{3560E607-4062-FF4C-8CDA-D1339DE82FE3}"/>
              </a:ext>
            </a:extLst>
          </p:cNvPr>
          <p:cNvSpPr/>
          <p:nvPr userDrawn="1"/>
        </p:nvSpPr>
        <p:spPr>
          <a:xfrm>
            <a:off x="496391" y="522516"/>
            <a:ext cx="11199223" cy="5139167"/>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l" defTabSz="685783" rtl="0" eaLnBrk="1" latinLnBrk="0" hangingPunct="1"/>
            <a:endParaRPr lang="en-US" sz="1351" dirty="0"/>
          </a:p>
        </p:txBody>
      </p:sp>
      <p:sp>
        <p:nvSpPr>
          <p:cNvPr id="3" name="Subtitle 2">
            <a:extLst>
              <a:ext uri="{FF2B5EF4-FFF2-40B4-BE49-F238E27FC236}">
                <a16:creationId xmlns:a16="http://schemas.microsoft.com/office/drawing/2014/main" id="{FAE5BE65-FF0B-2E42-98F9-16056F92C5EC}"/>
              </a:ext>
            </a:extLst>
          </p:cNvPr>
          <p:cNvSpPr>
            <a:spLocks noGrp="1"/>
          </p:cNvSpPr>
          <p:nvPr>
            <p:ph type="subTitle" idx="1"/>
          </p:nvPr>
        </p:nvSpPr>
        <p:spPr>
          <a:xfrm>
            <a:off x="2151175" y="4747125"/>
            <a:ext cx="9144000" cy="647836"/>
          </a:xfrm>
        </p:spPr>
        <p:txBody>
          <a:bodyPr/>
          <a:lstStyle>
            <a:lvl1pPr marL="0" indent="0" algn="r">
              <a:buNone/>
              <a:defRPr sz="1800">
                <a:solidFill>
                  <a:schemeClr val="bg1">
                    <a:lumMod val="75000"/>
                  </a:schemeClr>
                </a:solidFill>
              </a:defRPr>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dirty="0"/>
              <a:t>Click to edit Master subtitle style</a:t>
            </a:r>
          </a:p>
        </p:txBody>
      </p:sp>
      <p:sp>
        <p:nvSpPr>
          <p:cNvPr id="7" name="Title 15">
            <a:extLst>
              <a:ext uri="{FF2B5EF4-FFF2-40B4-BE49-F238E27FC236}">
                <a16:creationId xmlns:a16="http://schemas.microsoft.com/office/drawing/2014/main" id="{979834CE-5B61-F942-B1E4-21B5C0E5F528}"/>
              </a:ext>
            </a:extLst>
          </p:cNvPr>
          <p:cNvSpPr>
            <a:spLocks noGrp="1"/>
          </p:cNvSpPr>
          <p:nvPr>
            <p:ph type="title" hasCustomPrompt="1"/>
          </p:nvPr>
        </p:nvSpPr>
        <p:spPr>
          <a:xfrm>
            <a:off x="1427967" y="2273477"/>
            <a:ext cx="9867208" cy="2346267"/>
          </a:xfrm>
        </p:spPr>
        <p:txBody>
          <a:bodyPr anchor="b" anchorCtr="0">
            <a:normAutofit/>
          </a:bodyPr>
          <a:lstStyle>
            <a:lvl1pPr algn="r">
              <a:defRPr sz="4051" b="1">
                <a:solidFill>
                  <a:schemeClr val="bg1"/>
                </a:solidFill>
              </a:defRPr>
            </a:lvl1pPr>
          </a:lstStyle>
          <a:p>
            <a:r>
              <a:rPr lang="en-US" dirty="0"/>
              <a:t>Corwin Title Slide Option 2</a:t>
            </a:r>
          </a:p>
        </p:txBody>
      </p:sp>
    </p:spTree>
    <p:extLst>
      <p:ext uri="{BB962C8B-B14F-4D97-AF65-F5344CB8AC3E}">
        <p14:creationId xmlns:p14="http://schemas.microsoft.com/office/powerpoint/2010/main" val="352842365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342891" lvl="0" indent="-257168">
              <a:spcBef>
                <a:spcPts val="0"/>
              </a:spcBef>
              <a:spcAft>
                <a:spcPts val="0"/>
              </a:spcAft>
              <a:buSzPts val="1800"/>
              <a:buChar char="●"/>
              <a:defRPr/>
            </a:lvl1pPr>
            <a:lvl2pPr marL="685783" lvl="1" indent="-238119">
              <a:spcBef>
                <a:spcPts val="1200"/>
              </a:spcBef>
              <a:spcAft>
                <a:spcPts val="0"/>
              </a:spcAft>
              <a:buSzPts val="1400"/>
              <a:buChar char="○"/>
              <a:defRPr/>
            </a:lvl2pPr>
            <a:lvl3pPr marL="1028674" lvl="2" indent="-238119">
              <a:spcBef>
                <a:spcPts val="1200"/>
              </a:spcBef>
              <a:spcAft>
                <a:spcPts val="0"/>
              </a:spcAft>
              <a:buSzPts val="1400"/>
              <a:buChar char="■"/>
              <a:defRPr/>
            </a:lvl3pPr>
            <a:lvl4pPr marL="1371566" lvl="3" indent="-238119">
              <a:spcBef>
                <a:spcPts val="1200"/>
              </a:spcBef>
              <a:spcAft>
                <a:spcPts val="0"/>
              </a:spcAft>
              <a:buSzPts val="1400"/>
              <a:buChar char="●"/>
              <a:defRPr/>
            </a:lvl4pPr>
            <a:lvl5pPr marL="1714457" lvl="4" indent="-238119">
              <a:spcBef>
                <a:spcPts val="1200"/>
              </a:spcBef>
              <a:spcAft>
                <a:spcPts val="0"/>
              </a:spcAft>
              <a:buSzPts val="1400"/>
              <a:buChar char="○"/>
              <a:defRPr/>
            </a:lvl5pPr>
            <a:lvl6pPr marL="2057349" lvl="5" indent="-238119">
              <a:spcBef>
                <a:spcPts val="1200"/>
              </a:spcBef>
              <a:spcAft>
                <a:spcPts val="0"/>
              </a:spcAft>
              <a:buSzPts val="1400"/>
              <a:buChar char="■"/>
              <a:defRPr/>
            </a:lvl6pPr>
            <a:lvl7pPr marL="2400240" lvl="6" indent="-238119">
              <a:spcBef>
                <a:spcPts val="1200"/>
              </a:spcBef>
              <a:spcAft>
                <a:spcPts val="0"/>
              </a:spcAft>
              <a:buSzPts val="1400"/>
              <a:buChar char="●"/>
              <a:defRPr/>
            </a:lvl7pPr>
            <a:lvl8pPr marL="2743131" lvl="7" indent="-238119">
              <a:spcBef>
                <a:spcPts val="1200"/>
              </a:spcBef>
              <a:spcAft>
                <a:spcPts val="0"/>
              </a:spcAft>
              <a:buSzPts val="1400"/>
              <a:buChar char="○"/>
              <a:defRPr/>
            </a:lvl8pPr>
            <a:lvl9pPr marL="3086023" lvl="8" indent="-238119">
              <a:spcBef>
                <a:spcPts val="1200"/>
              </a:spcBef>
              <a:spcAft>
                <a:spcPts val="120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47951107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16"/>
        <p:cNvGrpSpPr/>
        <p:nvPr/>
      </p:nvGrpSpPr>
      <p:grpSpPr>
        <a:xfrm>
          <a:off x="0" y="0"/>
          <a:ext cx="0" cy="0"/>
          <a:chOff x="0" y="0"/>
          <a:chExt cx="0" cy="0"/>
        </a:xfrm>
      </p:grpSpPr>
      <p:sp>
        <p:nvSpPr>
          <p:cNvPr id="19" name="Google Shape;19;p2"/>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12560825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1"/>
        <p:cNvGrpSpPr/>
        <p:nvPr/>
      </p:nvGrpSpPr>
      <p:grpSpPr>
        <a:xfrm>
          <a:off x="0" y="0"/>
          <a:ext cx="0" cy="0"/>
          <a:chOff x="0" y="0"/>
          <a:chExt cx="0" cy="0"/>
        </a:xfrm>
      </p:grpSpPr>
      <p:sp>
        <p:nvSpPr>
          <p:cNvPr id="42" name="Google Shape;42;p6"/>
          <p:cNvSpPr txBox="1">
            <a:spLocks noGrp="1"/>
          </p:cNvSpPr>
          <p:nvPr>
            <p:ph type="title"/>
          </p:nvPr>
        </p:nvSpPr>
        <p:spPr>
          <a:xfrm>
            <a:off x="839788"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6"/>
          <p:cNvSpPr txBox="1">
            <a:spLocks noGrp="1"/>
          </p:cNvSpPr>
          <p:nvPr>
            <p:ph type="body" idx="1"/>
          </p:nvPr>
        </p:nvSpPr>
        <p:spPr>
          <a:xfrm>
            <a:off x="839789" y="1681163"/>
            <a:ext cx="5157787" cy="823912"/>
          </a:xfrm>
          <a:prstGeom prst="rect">
            <a:avLst/>
          </a:prstGeom>
          <a:noFill/>
          <a:ln>
            <a:noFill/>
          </a:ln>
        </p:spPr>
        <p:txBody>
          <a:bodyPr spcFirstLastPara="1" wrap="square" lIns="91425" tIns="45700" rIns="91425" bIns="45700" anchor="b" anchorCtr="0">
            <a:normAutofit/>
          </a:bodyPr>
          <a:lstStyle>
            <a:lvl1pPr marL="342891" lvl="0" indent="-171446" algn="l">
              <a:lnSpc>
                <a:spcPct val="90000"/>
              </a:lnSpc>
              <a:spcBef>
                <a:spcPts val="751"/>
              </a:spcBef>
              <a:spcAft>
                <a:spcPts val="0"/>
              </a:spcAft>
              <a:buClr>
                <a:schemeClr val="dk1"/>
              </a:buClr>
              <a:buSzPts val="2400"/>
              <a:buNone/>
              <a:defRPr sz="1800" b="1"/>
            </a:lvl1pPr>
            <a:lvl2pPr marL="685783" lvl="1" indent="-171446" algn="l">
              <a:lnSpc>
                <a:spcPct val="90000"/>
              </a:lnSpc>
              <a:spcBef>
                <a:spcPts val="375"/>
              </a:spcBef>
              <a:spcAft>
                <a:spcPts val="0"/>
              </a:spcAft>
              <a:buClr>
                <a:schemeClr val="dk1"/>
              </a:buClr>
              <a:buSzPts val="2000"/>
              <a:buNone/>
              <a:defRPr sz="1500" b="1"/>
            </a:lvl2pPr>
            <a:lvl3pPr marL="1028674" lvl="2" indent="-171446" algn="l">
              <a:lnSpc>
                <a:spcPct val="90000"/>
              </a:lnSpc>
              <a:spcBef>
                <a:spcPts val="375"/>
              </a:spcBef>
              <a:spcAft>
                <a:spcPts val="0"/>
              </a:spcAft>
              <a:buClr>
                <a:schemeClr val="dk1"/>
              </a:buClr>
              <a:buSzPts val="1800"/>
              <a:buNone/>
              <a:defRPr sz="1351" b="1"/>
            </a:lvl3pPr>
            <a:lvl4pPr marL="1371566" lvl="3" indent="-171446" algn="l">
              <a:lnSpc>
                <a:spcPct val="90000"/>
              </a:lnSpc>
              <a:spcBef>
                <a:spcPts val="375"/>
              </a:spcBef>
              <a:spcAft>
                <a:spcPts val="0"/>
              </a:spcAft>
              <a:buClr>
                <a:schemeClr val="dk1"/>
              </a:buClr>
              <a:buSzPts val="1600"/>
              <a:buNone/>
              <a:defRPr sz="1200" b="1"/>
            </a:lvl4pPr>
            <a:lvl5pPr marL="1714457" lvl="4" indent="-171446" algn="l">
              <a:lnSpc>
                <a:spcPct val="90000"/>
              </a:lnSpc>
              <a:spcBef>
                <a:spcPts val="375"/>
              </a:spcBef>
              <a:spcAft>
                <a:spcPts val="0"/>
              </a:spcAft>
              <a:buClr>
                <a:schemeClr val="dk1"/>
              </a:buClr>
              <a:buSzPts val="1600"/>
              <a:buNone/>
              <a:defRPr sz="1200" b="1"/>
            </a:lvl5pPr>
            <a:lvl6pPr marL="2057349" lvl="5" indent="-171446" algn="l">
              <a:lnSpc>
                <a:spcPct val="90000"/>
              </a:lnSpc>
              <a:spcBef>
                <a:spcPts val="375"/>
              </a:spcBef>
              <a:spcAft>
                <a:spcPts val="0"/>
              </a:spcAft>
              <a:buClr>
                <a:schemeClr val="dk1"/>
              </a:buClr>
              <a:buSzPts val="1600"/>
              <a:buNone/>
              <a:defRPr sz="1200" b="1"/>
            </a:lvl6pPr>
            <a:lvl7pPr marL="2400240" lvl="6" indent="-171446" algn="l">
              <a:lnSpc>
                <a:spcPct val="90000"/>
              </a:lnSpc>
              <a:spcBef>
                <a:spcPts val="375"/>
              </a:spcBef>
              <a:spcAft>
                <a:spcPts val="0"/>
              </a:spcAft>
              <a:buClr>
                <a:schemeClr val="dk1"/>
              </a:buClr>
              <a:buSzPts val="1600"/>
              <a:buNone/>
              <a:defRPr sz="1200" b="1"/>
            </a:lvl7pPr>
            <a:lvl8pPr marL="2743131" lvl="7" indent="-171446" algn="l">
              <a:lnSpc>
                <a:spcPct val="90000"/>
              </a:lnSpc>
              <a:spcBef>
                <a:spcPts val="375"/>
              </a:spcBef>
              <a:spcAft>
                <a:spcPts val="0"/>
              </a:spcAft>
              <a:buClr>
                <a:schemeClr val="dk1"/>
              </a:buClr>
              <a:buSzPts val="1600"/>
              <a:buNone/>
              <a:defRPr sz="1200" b="1"/>
            </a:lvl8pPr>
            <a:lvl9pPr marL="3086023" lvl="8" indent="-171446" algn="l">
              <a:lnSpc>
                <a:spcPct val="90000"/>
              </a:lnSpc>
              <a:spcBef>
                <a:spcPts val="375"/>
              </a:spcBef>
              <a:spcAft>
                <a:spcPts val="0"/>
              </a:spcAft>
              <a:buClr>
                <a:schemeClr val="dk1"/>
              </a:buClr>
              <a:buSzPts val="1600"/>
              <a:buNone/>
              <a:defRPr sz="1200" b="1"/>
            </a:lvl9pPr>
          </a:lstStyle>
          <a:p>
            <a:endParaRPr/>
          </a:p>
        </p:txBody>
      </p:sp>
      <p:sp>
        <p:nvSpPr>
          <p:cNvPr id="44" name="Google Shape;44;p6"/>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342891" lvl="0" indent="-257168" algn="l">
              <a:lnSpc>
                <a:spcPct val="90000"/>
              </a:lnSpc>
              <a:spcBef>
                <a:spcPts val="751"/>
              </a:spcBef>
              <a:spcAft>
                <a:spcPts val="0"/>
              </a:spcAft>
              <a:buClr>
                <a:schemeClr val="dk1"/>
              </a:buClr>
              <a:buSzPts val="1800"/>
              <a:buChar char="•"/>
              <a:defRPr/>
            </a:lvl1pPr>
            <a:lvl2pPr marL="685783" lvl="1" indent="-257168" algn="l">
              <a:lnSpc>
                <a:spcPct val="90000"/>
              </a:lnSpc>
              <a:spcBef>
                <a:spcPts val="375"/>
              </a:spcBef>
              <a:spcAft>
                <a:spcPts val="0"/>
              </a:spcAft>
              <a:buClr>
                <a:schemeClr val="dk1"/>
              </a:buClr>
              <a:buSzPts val="1800"/>
              <a:buChar char="•"/>
              <a:defRPr/>
            </a:lvl2pPr>
            <a:lvl3pPr marL="1028674" lvl="2" indent="-257168" algn="l">
              <a:lnSpc>
                <a:spcPct val="90000"/>
              </a:lnSpc>
              <a:spcBef>
                <a:spcPts val="375"/>
              </a:spcBef>
              <a:spcAft>
                <a:spcPts val="0"/>
              </a:spcAft>
              <a:buClr>
                <a:schemeClr val="dk1"/>
              </a:buClr>
              <a:buSzPts val="1800"/>
              <a:buChar char="•"/>
              <a:defRPr/>
            </a:lvl3pPr>
            <a:lvl4pPr marL="1371566" lvl="3" indent="-257168" algn="l">
              <a:lnSpc>
                <a:spcPct val="90000"/>
              </a:lnSpc>
              <a:spcBef>
                <a:spcPts val="375"/>
              </a:spcBef>
              <a:spcAft>
                <a:spcPts val="0"/>
              </a:spcAft>
              <a:buClr>
                <a:schemeClr val="dk1"/>
              </a:buClr>
              <a:buSzPts val="1800"/>
              <a:buChar char="•"/>
              <a:defRPr/>
            </a:lvl4pPr>
            <a:lvl5pPr marL="1714457" lvl="4" indent="-257168" algn="l">
              <a:lnSpc>
                <a:spcPct val="90000"/>
              </a:lnSpc>
              <a:spcBef>
                <a:spcPts val="375"/>
              </a:spcBef>
              <a:spcAft>
                <a:spcPts val="0"/>
              </a:spcAft>
              <a:buClr>
                <a:schemeClr val="dk1"/>
              </a:buClr>
              <a:buSzPts val="1800"/>
              <a:buChar char="•"/>
              <a:defRPr/>
            </a:lvl5pPr>
            <a:lvl6pPr marL="2057349" lvl="5" indent="-257168" algn="l">
              <a:lnSpc>
                <a:spcPct val="90000"/>
              </a:lnSpc>
              <a:spcBef>
                <a:spcPts val="375"/>
              </a:spcBef>
              <a:spcAft>
                <a:spcPts val="0"/>
              </a:spcAft>
              <a:buClr>
                <a:schemeClr val="dk1"/>
              </a:buClr>
              <a:buSzPts val="1800"/>
              <a:buChar char="•"/>
              <a:defRPr/>
            </a:lvl6pPr>
            <a:lvl7pPr marL="2400240" lvl="6" indent="-257168" algn="l">
              <a:lnSpc>
                <a:spcPct val="90000"/>
              </a:lnSpc>
              <a:spcBef>
                <a:spcPts val="375"/>
              </a:spcBef>
              <a:spcAft>
                <a:spcPts val="0"/>
              </a:spcAft>
              <a:buClr>
                <a:schemeClr val="dk1"/>
              </a:buClr>
              <a:buSzPts val="1800"/>
              <a:buChar char="•"/>
              <a:defRPr/>
            </a:lvl7pPr>
            <a:lvl8pPr marL="2743131" lvl="7" indent="-257168" algn="l">
              <a:lnSpc>
                <a:spcPct val="90000"/>
              </a:lnSpc>
              <a:spcBef>
                <a:spcPts val="375"/>
              </a:spcBef>
              <a:spcAft>
                <a:spcPts val="0"/>
              </a:spcAft>
              <a:buClr>
                <a:schemeClr val="dk1"/>
              </a:buClr>
              <a:buSzPts val="1800"/>
              <a:buChar char="•"/>
              <a:defRPr/>
            </a:lvl8pPr>
            <a:lvl9pPr marL="3086023" lvl="8" indent="-257168" algn="l">
              <a:lnSpc>
                <a:spcPct val="90000"/>
              </a:lnSpc>
              <a:spcBef>
                <a:spcPts val="375"/>
              </a:spcBef>
              <a:spcAft>
                <a:spcPts val="0"/>
              </a:spcAft>
              <a:buClr>
                <a:schemeClr val="dk1"/>
              </a:buClr>
              <a:buSzPts val="1800"/>
              <a:buChar char="•"/>
              <a:defRPr/>
            </a:lvl9pPr>
          </a:lstStyle>
          <a:p>
            <a:endParaRPr/>
          </a:p>
        </p:txBody>
      </p:sp>
      <p:sp>
        <p:nvSpPr>
          <p:cNvPr id="45" name="Google Shape;45;p6"/>
          <p:cNvSpPr txBox="1">
            <a:spLocks noGrp="1"/>
          </p:cNvSpPr>
          <p:nvPr>
            <p:ph type="body" idx="3"/>
          </p:nvPr>
        </p:nvSpPr>
        <p:spPr>
          <a:xfrm>
            <a:off x="6172202" y="1681163"/>
            <a:ext cx="5183188" cy="823912"/>
          </a:xfrm>
          <a:prstGeom prst="rect">
            <a:avLst/>
          </a:prstGeom>
          <a:noFill/>
          <a:ln>
            <a:noFill/>
          </a:ln>
        </p:spPr>
        <p:txBody>
          <a:bodyPr spcFirstLastPara="1" wrap="square" lIns="91425" tIns="45700" rIns="91425" bIns="45700" anchor="b" anchorCtr="0">
            <a:normAutofit/>
          </a:bodyPr>
          <a:lstStyle>
            <a:lvl1pPr marL="342891" lvl="0" indent="-171446" algn="l">
              <a:lnSpc>
                <a:spcPct val="90000"/>
              </a:lnSpc>
              <a:spcBef>
                <a:spcPts val="751"/>
              </a:spcBef>
              <a:spcAft>
                <a:spcPts val="0"/>
              </a:spcAft>
              <a:buClr>
                <a:schemeClr val="dk1"/>
              </a:buClr>
              <a:buSzPts val="2400"/>
              <a:buNone/>
              <a:defRPr sz="1800" b="1"/>
            </a:lvl1pPr>
            <a:lvl2pPr marL="685783" lvl="1" indent="-171446" algn="l">
              <a:lnSpc>
                <a:spcPct val="90000"/>
              </a:lnSpc>
              <a:spcBef>
                <a:spcPts val="375"/>
              </a:spcBef>
              <a:spcAft>
                <a:spcPts val="0"/>
              </a:spcAft>
              <a:buClr>
                <a:schemeClr val="dk1"/>
              </a:buClr>
              <a:buSzPts val="2000"/>
              <a:buNone/>
              <a:defRPr sz="1500" b="1"/>
            </a:lvl2pPr>
            <a:lvl3pPr marL="1028674" lvl="2" indent="-171446" algn="l">
              <a:lnSpc>
                <a:spcPct val="90000"/>
              </a:lnSpc>
              <a:spcBef>
                <a:spcPts val="375"/>
              </a:spcBef>
              <a:spcAft>
                <a:spcPts val="0"/>
              </a:spcAft>
              <a:buClr>
                <a:schemeClr val="dk1"/>
              </a:buClr>
              <a:buSzPts val="1800"/>
              <a:buNone/>
              <a:defRPr sz="1351" b="1"/>
            </a:lvl3pPr>
            <a:lvl4pPr marL="1371566" lvl="3" indent="-171446" algn="l">
              <a:lnSpc>
                <a:spcPct val="90000"/>
              </a:lnSpc>
              <a:spcBef>
                <a:spcPts val="375"/>
              </a:spcBef>
              <a:spcAft>
                <a:spcPts val="0"/>
              </a:spcAft>
              <a:buClr>
                <a:schemeClr val="dk1"/>
              </a:buClr>
              <a:buSzPts val="1600"/>
              <a:buNone/>
              <a:defRPr sz="1200" b="1"/>
            </a:lvl4pPr>
            <a:lvl5pPr marL="1714457" lvl="4" indent="-171446" algn="l">
              <a:lnSpc>
                <a:spcPct val="90000"/>
              </a:lnSpc>
              <a:spcBef>
                <a:spcPts val="375"/>
              </a:spcBef>
              <a:spcAft>
                <a:spcPts val="0"/>
              </a:spcAft>
              <a:buClr>
                <a:schemeClr val="dk1"/>
              </a:buClr>
              <a:buSzPts val="1600"/>
              <a:buNone/>
              <a:defRPr sz="1200" b="1"/>
            </a:lvl5pPr>
            <a:lvl6pPr marL="2057349" lvl="5" indent="-171446" algn="l">
              <a:lnSpc>
                <a:spcPct val="90000"/>
              </a:lnSpc>
              <a:spcBef>
                <a:spcPts val="375"/>
              </a:spcBef>
              <a:spcAft>
                <a:spcPts val="0"/>
              </a:spcAft>
              <a:buClr>
                <a:schemeClr val="dk1"/>
              </a:buClr>
              <a:buSzPts val="1600"/>
              <a:buNone/>
              <a:defRPr sz="1200" b="1"/>
            </a:lvl6pPr>
            <a:lvl7pPr marL="2400240" lvl="6" indent="-171446" algn="l">
              <a:lnSpc>
                <a:spcPct val="90000"/>
              </a:lnSpc>
              <a:spcBef>
                <a:spcPts val="375"/>
              </a:spcBef>
              <a:spcAft>
                <a:spcPts val="0"/>
              </a:spcAft>
              <a:buClr>
                <a:schemeClr val="dk1"/>
              </a:buClr>
              <a:buSzPts val="1600"/>
              <a:buNone/>
              <a:defRPr sz="1200" b="1"/>
            </a:lvl7pPr>
            <a:lvl8pPr marL="2743131" lvl="7" indent="-171446" algn="l">
              <a:lnSpc>
                <a:spcPct val="90000"/>
              </a:lnSpc>
              <a:spcBef>
                <a:spcPts val="375"/>
              </a:spcBef>
              <a:spcAft>
                <a:spcPts val="0"/>
              </a:spcAft>
              <a:buClr>
                <a:schemeClr val="dk1"/>
              </a:buClr>
              <a:buSzPts val="1600"/>
              <a:buNone/>
              <a:defRPr sz="1200" b="1"/>
            </a:lvl8pPr>
            <a:lvl9pPr marL="3086023" lvl="8" indent="-171446" algn="l">
              <a:lnSpc>
                <a:spcPct val="90000"/>
              </a:lnSpc>
              <a:spcBef>
                <a:spcPts val="375"/>
              </a:spcBef>
              <a:spcAft>
                <a:spcPts val="0"/>
              </a:spcAft>
              <a:buClr>
                <a:schemeClr val="dk1"/>
              </a:buClr>
              <a:buSzPts val="1600"/>
              <a:buNone/>
              <a:defRPr sz="1200" b="1"/>
            </a:lvl9pPr>
          </a:lstStyle>
          <a:p>
            <a:endParaRPr/>
          </a:p>
        </p:txBody>
      </p:sp>
      <p:sp>
        <p:nvSpPr>
          <p:cNvPr id="46" name="Google Shape;46;p6"/>
          <p:cNvSpPr txBox="1">
            <a:spLocks noGrp="1"/>
          </p:cNvSpPr>
          <p:nvPr>
            <p:ph type="body" idx="4"/>
          </p:nvPr>
        </p:nvSpPr>
        <p:spPr>
          <a:xfrm>
            <a:off x="6172202" y="2505075"/>
            <a:ext cx="5183188" cy="3684588"/>
          </a:xfrm>
          <a:prstGeom prst="rect">
            <a:avLst/>
          </a:prstGeom>
          <a:noFill/>
          <a:ln>
            <a:noFill/>
          </a:ln>
        </p:spPr>
        <p:txBody>
          <a:bodyPr spcFirstLastPara="1" wrap="square" lIns="91425" tIns="45700" rIns="91425" bIns="45700" anchor="t" anchorCtr="0">
            <a:normAutofit/>
          </a:bodyPr>
          <a:lstStyle>
            <a:lvl1pPr marL="342891" lvl="0" indent="-257168" algn="l">
              <a:lnSpc>
                <a:spcPct val="90000"/>
              </a:lnSpc>
              <a:spcBef>
                <a:spcPts val="751"/>
              </a:spcBef>
              <a:spcAft>
                <a:spcPts val="0"/>
              </a:spcAft>
              <a:buClr>
                <a:schemeClr val="dk1"/>
              </a:buClr>
              <a:buSzPts val="1800"/>
              <a:buChar char="•"/>
              <a:defRPr/>
            </a:lvl1pPr>
            <a:lvl2pPr marL="685783" lvl="1" indent="-257168" algn="l">
              <a:lnSpc>
                <a:spcPct val="90000"/>
              </a:lnSpc>
              <a:spcBef>
                <a:spcPts val="375"/>
              </a:spcBef>
              <a:spcAft>
                <a:spcPts val="0"/>
              </a:spcAft>
              <a:buClr>
                <a:schemeClr val="dk1"/>
              </a:buClr>
              <a:buSzPts val="1800"/>
              <a:buChar char="•"/>
              <a:defRPr/>
            </a:lvl2pPr>
            <a:lvl3pPr marL="1028674" lvl="2" indent="-257168" algn="l">
              <a:lnSpc>
                <a:spcPct val="90000"/>
              </a:lnSpc>
              <a:spcBef>
                <a:spcPts val="375"/>
              </a:spcBef>
              <a:spcAft>
                <a:spcPts val="0"/>
              </a:spcAft>
              <a:buClr>
                <a:schemeClr val="dk1"/>
              </a:buClr>
              <a:buSzPts val="1800"/>
              <a:buChar char="•"/>
              <a:defRPr/>
            </a:lvl3pPr>
            <a:lvl4pPr marL="1371566" lvl="3" indent="-257168" algn="l">
              <a:lnSpc>
                <a:spcPct val="90000"/>
              </a:lnSpc>
              <a:spcBef>
                <a:spcPts val="375"/>
              </a:spcBef>
              <a:spcAft>
                <a:spcPts val="0"/>
              </a:spcAft>
              <a:buClr>
                <a:schemeClr val="dk1"/>
              </a:buClr>
              <a:buSzPts val="1800"/>
              <a:buChar char="•"/>
              <a:defRPr/>
            </a:lvl4pPr>
            <a:lvl5pPr marL="1714457" lvl="4" indent="-257168" algn="l">
              <a:lnSpc>
                <a:spcPct val="90000"/>
              </a:lnSpc>
              <a:spcBef>
                <a:spcPts val="375"/>
              </a:spcBef>
              <a:spcAft>
                <a:spcPts val="0"/>
              </a:spcAft>
              <a:buClr>
                <a:schemeClr val="dk1"/>
              </a:buClr>
              <a:buSzPts val="1800"/>
              <a:buChar char="•"/>
              <a:defRPr/>
            </a:lvl5pPr>
            <a:lvl6pPr marL="2057349" lvl="5" indent="-257168" algn="l">
              <a:lnSpc>
                <a:spcPct val="90000"/>
              </a:lnSpc>
              <a:spcBef>
                <a:spcPts val="375"/>
              </a:spcBef>
              <a:spcAft>
                <a:spcPts val="0"/>
              </a:spcAft>
              <a:buClr>
                <a:schemeClr val="dk1"/>
              </a:buClr>
              <a:buSzPts val="1800"/>
              <a:buChar char="•"/>
              <a:defRPr/>
            </a:lvl6pPr>
            <a:lvl7pPr marL="2400240" lvl="6" indent="-257168" algn="l">
              <a:lnSpc>
                <a:spcPct val="90000"/>
              </a:lnSpc>
              <a:spcBef>
                <a:spcPts val="375"/>
              </a:spcBef>
              <a:spcAft>
                <a:spcPts val="0"/>
              </a:spcAft>
              <a:buClr>
                <a:schemeClr val="dk1"/>
              </a:buClr>
              <a:buSzPts val="1800"/>
              <a:buChar char="•"/>
              <a:defRPr/>
            </a:lvl7pPr>
            <a:lvl8pPr marL="2743131" lvl="7" indent="-257168" algn="l">
              <a:lnSpc>
                <a:spcPct val="90000"/>
              </a:lnSpc>
              <a:spcBef>
                <a:spcPts val="375"/>
              </a:spcBef>
              <a:spcAft>
                <a:spcPts val="0"/>
              </a:spcAft>
              <a:buClr>
                <a:schemeClr val="dk1"/>
              </a:buClr>
              <a:buSzPts val="1800"/>
              <a:buChar char="•"/>
              <a:defRPr/>
            </a:lvl8pPr>
            <a:lvl9pPr marL="3086023" lvl="8" indent="-257168" algn="l">
              <a:lnSpc>
                <a:spcPct val="90000"/>
              </a:lnSpc>
              <a:spcBef>
                <a:spcPts val="375"/>
              </a:spcBef>
              <a:spcAft>
                <a:spcPts val="0"/>
              </a:spcAft>
              <a:buClr>
                <a:schemeClr val="dk1"/>
              </a:buClr>
              <a:buSzPts val="1800"/>
              <a:buChar char="•"/>
              <a:defRPr/>
            </a:lvl9pPr>
          </a:lstStyle>
          <a:p>
            <a:endParaRPr/>
          </a:p>
        </p:txBody>
      </p:sp>
      <p:sp>
        <p:nvSpPr>
          <p:cNvPr id="47" name="Google Shape;47;p6"/>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9928076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7"/>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1804278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
        <p:cNvGrpSpPr/>
        <p:nvPr/>
      </p:nvGrpSpPr>
      <p:grpSpPr>
        <a:xfrm>
          <a:off x="0" y="0"/>
          <a:ext cx="0" cy="0"/>
          <a:chOff x="0" y="0"/>
          <a:chExt cx="0" cy="0"/>
        </a:xfrm>
      </p:grpSpPr>
      <p:sp>
        <p:nvSpPr>
          <p:cNvPr id="56" name="Google Shape;56;p8"/>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87509370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5183188" y="987427"/>
            <a:ext cx="6172200" cy="4873625"/>
          </a:xfrm>
          <a:prstGeom prst="rect">
            <a:avLst/>
          </a:prstGeom>
          <a:noFill/>
          <a:ln>
            <a:noFill/>
          </a:ln>
        </p:spPr>
        <p:txBody>
          <a:bodyPr spcFirstLastPara="1" wrap="square" lIns="91425" tIns="45700" rIns="91425" bIns="45700" anchor="t" anchorCtr="0">
            <a:normAutofit/>
          </a:bodyPr>
          <a:lstStyle>
            <a:lvl1pPr marL="342891" lvl="0" indent="-323843" algn="l">
              <a:lnSpc>
                <a:spcPct val="90000"/>
              </a:lnSpc>
              <a:spcBef>
                <a:spcPts val="751"/>
              </a:spcBef>
              <a:spcAft>
                <a:spcPts val="0"/>
              </a:spcAft>
              <a:buClr>
                <a:schemeClr val="dk1"/>
              </a:buClr>
              <a:buSzPts val="3200"/>
              <a:buChar char="•"/>
              <a:defRPr sz="2400"/>
            </a:lvl1pPr>
            <a:lvl2pPr marL="685783" lvl="1" indent="-304792" algn="l">
              <a:lnSpc>
                <a:spcPct val="90000"/>
              </a:lnSpc>
              <a:spcBef>
                <a:spcPts val="375"/>
              </a:spcBef>
              <a:spcAft>
                <a:spcPts val="0"/>
              </a:spcAft>
              <a:buClr>
                <a:schemeClr val="dk1"/>
              </a:buClr>
              <a:buSzPts val="2800"/>
              <a:buChar char="•"/>
              <a:defRPr sz="2100"/>
            </a:lvl2pPr>
            <a:lvl3pPr marL="1028674" lvl="2" indent="-285744" algn="l">
              <a:lnSpc>
                <a:spcPct val="90000"/>
              </a:lnSpc>
              <a:spcBef>
                <a:spcPts val="375"/>
              </a:spcBef>
              <a:spcAft>
                <a:spcPts val="0"/>
              </a:spcAft>
              <a:buClr>
                <a:schemeClr val="dk1"/>
              </a:buClr>
              <a:buSzPts val="2400"/>
              <a:buChar char="•"/>
              <a:defRPr sz="1800"/>
            </a:lvl3pPr>
            <a:lvl4pPr marL="1371566" lvl="3" indent="-266693" algn="l">
              <a:lnSpc>
                <a:spcPct val="90000"/>
              </a:lnSpc>
              <a:spcBef>
                <a:spcPts val="375"/>
              </a:spcBef>
              <a:spcAft>
                <a:spcPts val="0"/>
              </a:spcAft>
              <a:buClr>
                <a:schemeClr val="dk1"/>
              </a:buClr>
              <a:buSzPts val="2000"/>
              <a:buChar char="•"/>
              <a:defRPr sz="1500"/>
            </a:lvl4pPr>
            <a:lvl5pPr marL="1714457" lvl="4" indent="-266693" algn="l">
              <a:lnSpc>
                <a:spcPct val="90000"/>
              </a:lnSpc>
              <a:spcBef>
                <a:spcPts val="375"/>
              </a:spcBef>
              <a:spcAft>
                <a:spcPts val="0"/>
              </a:spcAft>
              <a:buClr>
                <a:schemeClr val="dk1"/>
              </a:buClr>
              <a:buSzPts val="2000"/>
              <a:buChar char="•"/>
              <a:defRPr sz="1500"/>
            </a:lvl5pPr>
            <a:lvl6pPr marL="2057349" lvl="5" indent="-266693" algn="l">
              <a:lnSpc>
                <a:spcPct val="90000"/>
              </a:lnSpc>
              <a:spcBef>
                <a:spcPts val="375"/>
              </a:spcBef>
              <a:spcAft>
                <a:spcPts val="0"/>
              </a:spcAft>
              <a:buClr>
                <a:schemeClr val="dk1"/>
              </a:buClr>
              <a:buSzPts val="2000"/>
              <a:buChar char="•"/>
              <a:defRPr sz="1500"/>
            </a:lvl6pPr>
            <a:lvl7pPr marL="2400240" lvl="6" indent="-266693" algn="l">
              <a:lnSpc>
                <a:spcPct val="90000"/>
              </a:lnSpc>
              <a:spcBef>
                <a:spcPts val="375"/>
              </a:spcBef>
              <a:spcAft>
                <a:spcPts val="0"/>
              </a:spcAft>
              <a:buClr>
                <a:schemeClr val="dk1"/>
              </a:buClr>
              <a:buSzPts val="2000"/>
              <a:buChar char="•"/>
              <a:defRPr sz="1500"/>
            </a:lvl7pPr>
            <a:lvl8pPr marL="2743131" lvl="7" indent="-266693" algn="l">
              <a:lnSpc>
                <a:spcPct val="90000"/>
              </a:lnSpc>
              <a:spcBef>
                <a:spcPts val="375"/>
              </a:spcBef>
              <a:spcAft>
                <a:spcPts val="0"/>
              </a:spcAft>
              <a:buClr>
                <a:schemeClr val="dk1"/>
              </a:buClr>
              <a:buSzPts val="2000"/>
              <a:buChar char="•"/>
              <a:defRPr sz="1500"/>
            </a:lvl8pPr>
            <a:lvl9pPr marL="3086023" lvl="8" indent="-266693" algn="l">
              <a:lnSpc>
                <a:spcPct val="90000"/>
              </a:lnSpc>
              <a:spcBef>
                <a:spcPts val="375"/>
              </a:spcBef>
              <a:spcAft>
                <a:spcPts val="0"/>
              </a:spcAft>
              <a:buClr>
                <a:schemeClr val="dk1"/>
              </a:buClr>
              <a:buSzPts val="2000"/>
              <a:buChar char="•"/>
              <a:defRPr sz="1500"/>
            </a:lvl9pPr>
          </a:lstStyle>
          <a:p>
            <a:endParaRPr/>
          </a:p>
        </p:txBody>
      </p:sp>
      <p:sp>
        <p:nvSpPr>
          <p:cNvPr id="62" name="Google Shape;62;p9"/>
          <p:cNvSpPr txBox="1">
            <a:spLocks noGrp="1"/>
          </p:cNvSpPr>
          <p:nvPr>
            <p:ph type="body" idx="2"/>
          </p:nvPr>
        </p:nvSpPr>
        <p:spPr>
          <a:xfrm>
            <a:off x="839788" y="2057401"/>
            <a:ext cx="3932237" cy="3811588"/>
          </a:xfrm>
          <a:prstGeom prst="rect">
            <a:avLst/>
          </a:prstGeom>
          <a:noFill/>
          <a:ln>
            <a:noFill/>
          </a:ln>
        </p:spPr>
        <p:txBody>
          <a:bodyPr spcFirstLastPara="1" wrap="square" lIns="91425" tIns="45700" rIns="91425" bIns="45700" anchor="t" anchorCtr="0">
            <a:normAutofit/>
          </a:bodyPr>
          <a:lstStyle>
            <a:lvl1pPr marL="342891" lvl="0" indent="-171446" algn="l">
              <a:lnSpc>
                <a:spcPct val="90000"/>
              </a:lnSpc>
              <a:spcBef>
                <a:spcPts val="751"/>
              </a:spcBef>
              <a:spcAft>
                <a:spcPts val="0"/>
              </a:spcAft>
              <a:buClr>
                <a:schemeClr val="dk1"/>
              </a:buClr>
              <a:buSzPts val="1600"/>
              <a:buNone/>
              <a:defRPr sz="1200"/>
            </a:lvl1pPr>
            <a:lvl2pPr marL="685783" lvl="1" indent="-171446" algn="l">
              <a:lnSpc>
                <a:spcPct val="90000"/>
              </a:lnSpc>
              <a:spcBef>
                <a:spcPts val="375"/>
              </a:spcBef>
              <a:spcAft>
                <a:spcPts val="0"/>
              </a:spcAft>
              <a:buClr>
                <a:schemeClr val="dk1"/>
              </a:buClr>
              <a:buSzPts val="1400"/>
              <a:buNone/>
              <a:defRPr sz="1051"/>
            </a:lvl2pPr>
            <a:lvl3pPr marL="1028674" lvl="2" indent="-171446" algn="l">
              <a:lnSpc>
                <a:spcPct val="90000"/>
              </a:lnSpc>
              <a:spcBef>
                <a:spcPts val="375"/>
              </a:spcBef>
              <a:spcAft>
                <a:spcPts val="0"/>
              </a:spcAft>
              <a:buClr>
                <a:schemeClr val="dk1"/>
              </a:buClr>
              <a:buSzPts val="1200"/>
              <a:buNone/>
              <a:defRPr sz="900"/>
            </a:lvl3pPr>
            <a:lvl4pPr marL="1371566" lvl="3" indent="-171446" algn="l">
              <a:lnSpc>
                <a:spcPct val="90000"/>
              </a:lnSpc>
              <a:spcBef>
                <a:spcPts val="375"/>
              </a:spcBef>
              <a:spcAft>
                <a:spcPts val="0"/>
              </a:spcAft>
              <a:buClr>
                <a:schemeClr val="dk1"/>
              </a:buClr>
              <a:buSzPts val="1000"/>
              <a:buNone/>
              <a:defRPr sz="751"/>
            </a:lvl4pPr>
            <a:lvl5pPr marL="1714457" lvl="4" indent="-171446" algn="l">
              <a:lnSpc>
                <a:spcPct val="90000"/>
              </a:lnSpc>
              <a:spcBef>
                <a:spcPts val="375"/>
              </a:spcBef>
              <a:spcAft>
                <a:spcPts val="0"/>
              </a:spcAft>
              <a:buClr>
                <a:schemeClr val="dk1"/>
              </a:buClr>
              <a:buSzPts val="1000"/>
              <a:buNone/>
              <a:defRPr sz="751"/>
            </a:lvl5pPr>
            <a:lvl6pPr marL="2057349" lvl="5" indent="-171446" algn="l">
              <a:lnSpc>
                <a:spcPct val="90000"/>
              </a:lnSpc>
              <a:spcBef>
                <a:spcPts val="375"/>
              </a:spcBef>
              <a:spcAft>
                <a:spcPts val="0"/>
              </a:spcAft>
              <a:buClr>
                <a:schemeClr val="dk1"/>
              </a:buClr>
              <a:buSzPts val="1000"/>
              <a:buNone/>
              <a:defRPr sz="751"/>
            </a:lvl6pPr>
            <a:lvl7pPr marL="2400240" lvl="6" indent="-171446" algn="l">
              <a:lnSpc>
                <a:spcPct val="90000"/>
              </a:lnSpc>
              <a:spcBef>
                <a:spcPts val="375"/>
              </a:spcBef>
              <a:spcAft>
                <a:spcPts val="0"/>
              </a:spcAft>
              <a:buClr>
                <a:schemeClr val="dk1"/>
              </a:buClr>
              <a:buSzPts val="1000"/>
              <a:buNone/>
              <a:defRPr sz="751"/>
            </a:lvl7pPr>
            <a:lvl8pPr marL="2743131" lvl="7" indent="-171446" algn="l">
              <a:lnSpc>
                <a:spcPct val="90000"/>
              </a:lnSpc>
              <a:spcBef>
                <a:spcPts val="375"/>
              </a:spcBef>
              <a:spcAft>
                <a:spcPts val="0"/>
              </a:spcAft>
              <a:buClr>
                <a:schemeClr val="dk1"/>
              </a:buClr>
              <a:buSzPts val="1000"/>
              <a:buNone/>
              <a:defRPr sz="751"/>
            </a:lvl8pPr>
            <a:lvl9pPr marL="3086023" lvl="8" indent="-171446" algn="l">
              <a:lnSpc>
                <a:spcPct val="90000"/>
              </a:lnSpc>
              <a:spcBef>
                <a:spcPts val="375"/>
              </a:spcBef>
              <a:spcAft>
                <a:spcPts val="0"/>
              </a:spcAft>
              <a:buClr>
                <a:schemeClr val="dk1"/>
              </a:buClr>
              <a:buSzPts val="1000"/>
              <a:buNone/>
              <a:defRPr sz="751"/>
            </a:lvl9pPr>
          </a:lstStyle>
          <a:p>
            <a:endParaRPr/>
          </a:p>
        </p:txBody>
      </p:sp>
      <p:sp>
        <p:nvSpPr>
          <p:cNvPr id="63" name="Google Shape;63;p9"/>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03333638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10"/>
          <p:cNvSpPr>
            <a:spLocks noGrp="1"/>
          </p:cNvSpPr>
          <p:nvPr>
            <p:ph type="pic" idx="2"/>
          </p:nvPr>
        </p:nvSpPr>
        <p:spPr>
          <a:xfrm>
            <a:off x="5183188" y="987427"/>
            <a:ext cx="6172200" cy="4873625"/>
          </a:xfrm>
          <a:prstGeom prst="rect">
            <a:avLst/>
          </a:prstGeom>
          <a:noFill/>
          <a:ln>
            <a:noFill/>
          </a:ln>
        </p:spPr>
      </p:sp>
      <p:sp>
        <p:nvSpPr>
          <p:cNvPr id="69" name="Google Shape;69;p10"/>
          <p:cNvSpPr txBox="1">
            <a:spLocks noGrp="1"/>
          </p:cNvSpPr>
          <p:nvPr>
            <p:ph type="body" idx="1"/>
          </p:nvPr>
        </p:nvSpPr>
        <p:spPr>
          <a:xfrm>
            <a:off x="839788" y="2057401"/>
            <a:ext cx="3932237" cy="3811588"/>
          </a:xfrm>
          <a:prstGeom prst="rect">
            <a:avLst/>
          </a:prstGeom>
          <a:noFill/>
          <a:ln>
            <a:noFill/>
          </a:ln>
        </p:spPr>
        <p:txBody>
          <a:bodyPr spcFirstLastPara="1" wrap="square" lIns="91425" tIns="45700" rIns="91425" bIns="45700" anchor="t" anchorCtr="0">
            <a:normAutofit/>
          </a:bodyPr>
          <a:lstStyle>
            <a:lvl1pPr marL="342891" lvl="0" indent="-171446" algn="l">
              <a:lnSpc>
                <a:spcPct val="90000"/>
              </a:lnSpc>
              <a:spcBef>
                <a:spcPts val="751"/>
              </a:spcBef>
              <a:spcAft>
                <a:spcPts val="0"/>
              </a:spcAft>
              <a:buClr>
                <a:schemeClr val="dk1"/>
              </a:buClr>
              <a:buSzPts val="1600"/>
              <a:buNone/>
              <a:defRPr sz="1200"/>
            </a:lvl1pPr>
            <a:lvl2pPr marL="685783" lvl="1" indent="-171446" algn="l">
              <a:lnSpc>
                <a:spcPct val="90000"/>
              </a:lnSpc>
              <a:spcBef>
                <a:spcPts val="375"/>
              </a:spcBef>
              <a:spcAft>
                <a:spcPts val="0"/>
              </a:spcAft>
              <a:buClr>
                <a:schemeClr val="dk1"/>
              </a:buClr>
              <a:buSzPts val="1400"/>
              <a:buNone/>
              <a:defRPr sz="1051"/>
            </a:lvl2pPr>
            <a:lvl3pPr marL="1028674" lvl="2" indent="-171446" algn="l">
              <a:lnSpc>
                <a:spcPct val="90000"/>
              </a:lnSpc>
              <a:spcBef>
                <a:spcPts val="375"/>
              </a:spcBef>
              <a:spcAft>
                <a:spcPts val="0"/>
              </a:spcAft>
              <a:buClr>
                <a:schemeClr val="dk1"/>
              </a:buClr>
              <a:buSzPts val="1200"/>
              <a:buNone/>
              <a:defRPr sz="900"/>
            </a:lvl3pPr>
            <a:lvl4pPr marL="1371566" lvl="3" indent="-171446" algn="l">
              <a:lnSpc>
                <a:spcPct val="90000"/>
              </a:lnSpc>
              <a:spcBef>
                <a:spcPts val="375"/>
              </a:spcBef>
              <a:spcAft>
                <a:spcPts val="0"/>
              </a:spcAft>
              <a:buClr>
                <a:schemeClr val="dk1"/>
              </a:buClr>
              <a:buSzPts val="1000"/>
              <a:buNone/>
              <a:defRPr sz="751"/>
            </a:lvl4pPr>
            <a:lvl5pPr marL="1714457" lvl="4" indent="-171446" algn="l">
              <a:lnSpc>
                <a:spcPct val="90000"/>
              </a:lnSpc>
              <a:spcBef>
                <a:spcPts val="375"/>
              </a:spcBef>
              <a:spcAft>
                <a:spcPts val="0"/>
              </a:spcAft>
              <a:buClr>
                <a:schemeClr val="dk1"/>
              </a:buClr>
              <a:buSzPts val="1000"/>
              <a:buNone/>
              <a:defRPr sz="751"/>
            </a:lvl5pPr>
            <a:lvl6pPr marL="2057349" lvl="5" indent="-171446" algn="l">
              <a:lnSpc>
                <a:spcPct val="90000"/>
              </a:lnSpc>
              <a:spcBef>
                <a:spcPts val="375"/>
              </a:spcBef>
              <a:spcAft>
                <a:spcPts val="0"/>
              </a:spcAft>
              <a:buClr>
                <a:schemeClr val="dk1"/>
              </a:buClr>
              <a:buSzPts val="1000"/>
              <a:buNone/>
              <a:defRPr sz="751"/>
            </a:lvl6pPr>
            <a:lvl7pPr marL="2400240" lvl="6" indent="-171446" algn="l">
              <a:lnSpc>
                <a:spcPct val="90000"/>
              </a:lnSpc>
              <a:spcBef>
                <a:spcPts val="375"/>
              </a:spcBef>
              <a:spcAft>
                <a:spcPts val="0"/>
              </a:spcAft>
              <a:buClr>
                <a:schemeClr val="dk1"/>
              </a:buClr>
              <a:buSzPts val="1000"/>
              <a:buNone/>
              <a:defRPr sz="751"/>
            </a:lvl7pPr>
            <a:lvl8pPr marL="2743131" lvl="7" indent="-171446" algn="l">
              <a:lnSpc>
                <a:spcPct val="90000"/>
              </a:lnSpc>
              <a:spcBef>
                <a:spcPts val="375"/>
              </a:spcBef>
              <a:spcAft>
                <a:spcPts val="0"/>
              </a:spcAft>
              <a:buClr>
                <a:schemeClr val="dk1"/>
              </a:buClr>
              <a:buSzPts val="1000"/>
              <a:buNone/>
              <a:defRPr sz="751"/>
            </a:lvl8pPr>
            <a:lvl9pPr marL="3086023" lvl="8" indent="-171446" algn="l">
              <a:lnSpc>
                <a:spcPct val="90000"/>
              </a:lnSpc>
              <a:spcBef>
                <a:spcPts val="375"/>
              </a:spcBef>
              <a:spcAft>
                <a:spcPts val="0"/>
              </a:spcAft>
              <a:buClr>
                <a:schemeClr val="dk1"/>
              </a:buClr>
              <a:buSzPts val="1000"/>
              <a:buNone/>
              <a:defRPr sz="751"/>
            </a:lvl9pPr>
          </a:lstStyle>
          <a:p>
            <a:endParaRPr/>
          </a:p>
        </p:txBody>
      </p:sp>
      <p:sp>
        <p:nvSpPr>
          <p:cNvPr id="70" name="Google Shape;70;p10"/>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387794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1B751-62E8-8B0F-5C6E-0420046DDD5F}"/>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90BB3D47-3B7A-CC29-6C59-DDFCE22F1579}"/>
              </a:ext>
            </a:extLst>
          </p:cNvPr>
          <p:cNvSpPr>
            <a:spLocks noGrp="1"/>
          </p:cNvSpPr>
          <p:nvPr>
            <p:ph type="pic" idx="1"/>
          </p:nvPr>
        </p:nvSpPr>
        <p:spPr>
          <a:xfrm>
            <a:off x="5183188" y="987427"/>
            <a:ext cx="6172200" cy="4873625"/>
          </a:xfrm>
        </p:spPr>
        <p:txBody>
          <a:bodyPr/>
          <a:lstStyle>
            <a:lvl1pPr marL="0" indent="0">
              <a:buNone/>
              <a:defRPr sz="2400"/>
            </a:lvl1pPr>
            <a:lvl2pPr marL="342891" indent="0">
              <a:buNone/>
              <a:defRPr sz="2100"/>
            </a:lvl2pPr>
            <a:lvl3pPr marL="685783" indent="0">
              <a:buNone/>
              <a:defRPr sz="1800"/>
            </a:lvl3pPr>
            <a:lvl4pPr marL="1028674" indent="0">
              <a:buNone/>
              <a:defRPr sz="1500"/>
            </a:lvl4pPr>
            <a:lvl5pPr marL="1371566" indent="0">
              <a:buNone/>
              <a:defRPr sz="1500"/>
            </a:lvl5pPr>
            <a:lvl6pPr marL="1714457" indent="0">
              <a:buNone/>
              <a:defRPr sz="1500"/>
            </a:lvl6pPr>
            <a:lvl7pPr marL="2057349" indent="0">
              <a:buNone/>
              <a:defRPr sz="1500"/>
            </a:lvl7pPr>
            <a:lvl8pPr marL="2400240" indent="0">
              <a:buNone/>
              <a:defRPr sz="1500"/>
            </a:lvl8pPr>
            <a:lvl9pPr marL="2743131" indent="0">
              <a:buNone/>
              <a:defRPr sz="1500"/>
            </a:lvl9pPr>
          </a:lstStyle>
          <a:p>
            <a:endParaRPr lang="en-US"/>
          </a:p>
        </p:txBody>
      </p:sp>
      <p:sp>
        <p:nvSpPr>
          <p:cNvPr id="4" name="Text Placeholder 3">
            <a:extLst>
              <a:ext uri="{FF2B5EF4-FFF2-40B4-BE49-F238E27FC236}">
                <a16:creationId xmlns:a16="http://schemas.microsoft.com/office/drawing/2014/main" id="{BC40554C-56CD-B914-63C4-60EE0435DD94}"/>
              </a:ext>
            </a:extLst>
          </p:cNvPr>
          <p:cNvSpPr>
            <a:spLocks noGrp="1"/>
          </p:cNvSpPr>
          <p:nvPr>
            <p:ph type="body" sz="half" idx="2"/>
          </p:nvPr>
        </p:nvSpPr>
        <p:spPr>
          <a:xfrm>
            <a:off x="839788" y="2057401"/>
            <a:ext cx="3932237" cy="38115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a:extLst>
              <a:ext uri="{FF2B5EF4-FFF2-40B4-BE49-F238E27FC236}">
                <a16:creationId xmlns:a16="http://schemas.microsoft.com/office/drawing/2014/main" id="{6029862F-5035-1AAB-41A6-F2D426443E58}"/>
              </a:ext>
            </a:extLst>
          </p:cNvPr>
          <p:cNvSpPr>
            <a:spLocks noGrp="1"/>
          </p:cNvSpPr>
          <p:nvPr>
            <p:ph type="dt" sz="half" idx="10"/>
          </p:nvPr>
        </p:nvSpPr>
        <p:spPr/>
        <p:txBody>
          <a:bodyPr/>
          <a:lstStyle/>
          <a:p>
            <a:fld id="{1CCBBAC7-C16F-9846-B1F7-5D348F974E8D}" type="datetimeFigureOut">
              <a:rPr lang="en-US" smtClean="0"/>
              <a:t>1/27/25</a:t>
            </a:fld>
            <a:endParaRPr lang="en-US"/>
          </a:p>
        </p:txBody>
      </p:sp>
      <p:sp>
        <p:nvSpPr>
          <p:cNvPr id="6" name="Footer Placeholder 5">
            <a:extLst>
              <a:ext uri="{FF2B5EF4-FFF2-40B4-BE49-F238E27FC236}">
                <a16:creationId xmlns:a16="http://schemas.microsoft.com/office/drawing/2014/main" id="{975D4C74-37C0-64D3-EA88-67A5D9516D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17A0354-C1DD-C4AA-7026-FC193B8ED6A7}"/>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603731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3"/>
        <p:cNvGrpSpPr/>
        <p:nvPr/>
      </p:nvGrpSpPr>
      <p:grpSpPr>
        <a:xfrm>
          <a:off x="0" y="0"/>
          <a:ext cx="0" cy="0"/>
          <a:chOff x="0" y="0"/>
          <a:chExt cx="0" cy="0"/>
        </a:xfrm>
      </p:grpSpPr>
      <p:sp>
        <p:nvSpPr>
          <p:cNvPr id="74" name="Google Shape;74;p11"/>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11"/>
          <p:cNvSpPr txBox="1">
            <a:spLocks noGrp="1"/>
          </p:cNvSpPr>
          <p:nvPr>
            <p:ph type="body" idx="1"/>
          </p:nvPr>
        </p:nvSpPr>
        <p:spPr>
          <a:xfrm rot="5400000">
            <a:off x="3920331" y="-1256507"/>
            <a:ext cx="4351339" cy="10515600"/>
          </a:xfrm>
          <a:prstGeom prst="rect">
            <a:avLst/>
          </a:prstGeom>
          <a:noFill/>
          <a:ln>
            <a:noFill/>
          </a:ln>
        </p:spPr>
        <p:txBody>
          <a:bodyPr spcFirstLastPara="1" wrap="square" lIns="91425" tIns="45700" rIns="91425" bIns="45700" anchor="t" anchorCtr="0">
            <a:normAutofit/>
          </a:bodyPr>
          <a:lstStyle>
            <a:lvl1pPr marL="342891" lvl="0" indent="-257168" algn="l">
              <a:lnSpc>
                <a:spcPct val="90000"/>
              </a:lnSpc>
              <a:spcBef>
                <a:spcPts val="751"/>
              </a:spcBef>
              <a:spcAft>
                <a:spcPts val="0"/>
              </a:spcAft>
              <a:buClr>
                <a:schemeClr val="dk1"/>
              </a:buClr>
              <a:buSzPts val="1800"/>
              <a:buChar char="•"/>
              <a:defRPr/>
            </a:lvl1pPr>
            <a:lvl2pPr marL="685783" lvl="1" indent="-257168" algn="l">
              <a:lnSpc>
                <a:spcPct val="90000"/>
              </a:lnSpc>
              <a:spcBef>
                <a:spcPts val="375"/>
              </a:spcBef>
              <a:spcAft>
                <a:spcPts val="0"/>
              </a:spcAft>
              <a:buClr>
                <a:schemeClr val="dk1"/>
              </a:buClr>
              <a:buSzPts val="1800"/>
              <a:buChar char="•"/>
              <a:defRPr/>
            </a:lvl2pPr>
            <a:lvl3pPr marL="1028674" lvl="2" indent="-257168" algn="l">
              <a:lnSpc>
                <a:spcPct val="90000"/>
              </a:lnSpc>
              <a:spcBef>
                <a:spcPts val="375"/>
              </a:spcBef>
              <a:spcAft>
                <a:spcPts val="0"/>
              </a:spcAft>
              <a:buClr>
                <a:schemeClr val="dk1"/>
              </a:buClr>
              <a:buSzPts val="1800"/>
              <a:buChar char="•"/>
              <a:defRPr/>
            </a:lvl3pPr>
            <a:lvl4pPr marL="1371566" lvl="3" indent="-257168" algn="l">
              <a:lnSpc>
                <a:spcPct val="90000"/>
              </a:lnSpc>
              <a:spcBef>
                <a:spcPts val="375"/>
              </a:spcBef>
              <a:spcAft>
                <a:spcPts val="0"/>
              </a:spcAft>
              <a:buClr>
                <a:schemeClr val="dk1"/>
              </a:buClr>
              <a:buSzPts val="1800"/>
              <a:buChar char="•"/>
              <a:defRPr/>
            </a:lvl4pPr>
            <a:lvl5pPr marL="1714457" lvl="4" indent="-257168" algn="l">
              <a:lnSpc>
                <a:spcPct val="90000"/>
              </a:lnSpc>
              <a:spcBef>
                <a:spcPts val="375"/>
              </a:spcBef>
              <a:spcAft>
                <a:spcPts val="0"/>
              </a:spcAft>
              <a:buClr>
                <a:schemeClr val="dk1"/>
              </a:buClr>
              <a:buSzPts val="1800"/>
              <a:buChar char="•"/>
              <a:defRPr/>
            </a:lvl5pPr>
            <a:lvl6pPr marL="2057349" lvl="5" indent="-257168" algn="l">
              <a:lnSpc>
                <a:spcPct val="90000"/>
              </a:lnSpc>
              <a:spcBef>
                <a:spcPts val="375"/>
              </a:spcBef>
              <a:spcAft>
                <a:spcPts val="0"/>
              </a:spcAft>
              <a:buClr>
                <a:schemeClr val="dk1"/>
              </a:buClr>
              <a:buSzPts val="1800"/>
              <a:buChar char="•"/>
              <a:defRPr/>
            </a:lvl6pPr>
            <a:lvl7pPr marL="2400240" lvl="6" indent="-257168" algn="l">
              <a:lnSpc>
                <a:spcPct val="90000"/>
              </a:lnSpc>
              <a:spcBef>
                <a:spcPts val="375"/>
              </a:spcBef>
              <a:spcAft>
                <a:spcPts val="0"/>
              </a:spcAft>
              <a:buClr>
                <a:schemeClr val="dk1"/>
              </a:buClr>
              <a:buSzPts val="1800"/>
              <a:buChar char="•"/>
              <a:defRPr/>
            </a:lvl7pPr>
            <a:lvl8pPr marL="2743131" lvl="7" indent="-257168" algn="l">
              <a:lnSpc>
                <a:spcPct val="90000"/>
              </a:lnSpc>
              <a:spcBef>
                <a:spcPts val="375"/>
              </a:spcBef>
              <a:spcAft>
                <a:spcPts val="0"/>
              </a:spcAft>
              <a:buClr>
                <a:schemeClr val="dk1"/>
              </a:buClr>
              <a:buSzPts val="1800"/>
              <a:buChar char="•"/>
              <a:defRPr/>
            </a:lvl8pPr>
            <a:lvl9pPr marL="3086023" lvl="8" indent="-257168" algn="l">
              <a:lnSpc>
                <a:spcPct val="90000"/>
              </a:lnSpc>
              <a:spcBef>
                <a:spcPts val="375"/>
              </a:spcBef>
              <a:spcAft>
                <a:spcPts val="0"/>
              </a:spcAft>
              <a:buClr>
                <a:schemeClr val="dk1"/>
              </a:buClr>
              <a:buSzPts val="1800"/>
              <a:buChar char="•"/>
              <a:defRPr/>
            </a:lvl9pPr>
          </a:lstStyle>
          <a:p>
            <a:endParaRPr/>
          </a:p>
        </p:txBody>
      </p:sp>
      <p:sp>
        <p:nvSpPr>
          <p:cNvPr id="76" name="Google Shape;76;p11"/>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5573893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rot="5400000">
            <a:off x="7133432" y="1956595"/>
            <a:ext cx="5811839"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2"/>
          <p:cNvSpPr txBox="1">
            <a:spLocks noGrp="1"/>
          </p:cNvSpPr>
          <p:nvPr>
            <p:ph type="body" idx="1"/>
          </p:nvPr>
        </p:nvSpPr>
        <p:spPr>
          <a:xfrm rot="5400000">
            <a:off x="1799433" y="-596105"/>
            <a:ext cx="5811839" cy="7734300"/>
          </a:xfrm>
          <a:prstGeom prst="rect">
            <a:avLst/>
          </a:prstGeom>
          <a:noFill/>
          <a:ln>
            <a:noFill/>
          </a:ln>
        </p:spPr>
        <p:txBody>
          <a:bodyPr spcFirstLastPara="1" wrap="square" lIns="91425" tIns="45700" rIns="91425" bIns="45700" anchor="t" anchorCtr="0">
            <a:normAutofit/>
          </a:bodyPr>
          <a:lstStyle>
            <a:lvl1pPr marL="342891" lvl="0" indent="-257168" algn="l">
              <a:lnSpc>
                <a:spcPct val="90000"/>
              </a:lnSpc>
              <a:spcBef>
                <a:spcPts val="751"/>
              </a:spcBef>
              <a:spcAft>
                <a:spcPts val="0"/>
              </a:spcAft>
              <a:buClr>
                <a:schemeClr val="dk1"/>
              </a:buClr>
              <a:buSzPts val="1800"/>
              <a:buChar char="•"/>
              <a:defRPr/>
            </a:lvl1pPr>
            <a:lvl2pPr marL="685783" lvl="1" indent="-257168" algn="l">
              <a:lnSpc>
                <a:spcPct val="90000"/>
              </a:lnSpc>
              <a:spcBef>
                <a:spcPts val="375"/>
              </a:spcBef>
              <a:spcAft>
                <a:spcPts val="0"/>
              </a:spcAft>
              <a:buClr>
                <a:schemeClr val="dk1"/>
              </a:buClr>
              <a:buSzPts val="1800"/>
              <a:buChar char="•"/>
              <a:defRPr/>
            </a:lvl2pPr>
            <a:lvl3pPr marL="1028674" lvl="2" indent="-257168" algn="l">
              <a:lnSpc>
                <a:spcPct val="90000"/>
              </a:lnSpc>
              <a:spcBef>
                <a:spcPts val="375"/>
              </a:spcBef>
              <a:spcAft>
                <a:spcPts val="0"/>
              </a:spcAft>
              <a:buClr>
                <a:schemeClr val="dk1"/>
              </a:buClr>
              <a:buSzPts val="1800"/>
              <a:buChar char="•"/>
              <a:defRPr/>
            </a:lvl3pPr>
            <a:lvl4pPr marL="1371566" lvl="3" indent="-257168" algn="l">
              <a:lnSpc>
                <a:spcPct val="90000"/>
              </a:lnSpc>
              <a:spcBef>
                <a:spcPts val="375"/>
              </a:spcBef>
              <a:spcAft>
                <a:spcPts val="0"/>
              </a:spcAft>
              <a:buClr>
                <a:schemeClr val="dk1"/>
              </a:buClr>
              <a:buSzPts val="1800"/>
              <a:buChar char="•"/>
              <a:defRPr/>
            </a:lvl4pPr>
            <a:lvl5pPr marL="1714457" lvl="4" indent="-257168" algn="l">
              <a:lnSpc>
                <a:spcPct val="90000"/>
              </a:lnSpc>
              <a:spcBef>
                <a:spcPts val="375"/>
              </a:spcBef>
              <a:spcAft>
                <a:spcPts val="0"/>
              </a:spcAft>
              <a:buClr>
                <a:schemeClr val="dk1"/>
              </a:buClr>
              <a:buSzPts val="1800"/>
              <a:buChar char="•"/>
              <a:defRPr/>
            </a:lvl5pPr>
            <a:lvl6pPr marL="2057349" lvl="5" indent="-257168" algn="l">
              <a:lnSpc>
                <a:spcPct val="90000"/>
              </a:lnSpc>
              <a:spcBef>
                <a:spcPts val="375"/>
              </a:spcBef>
              <a:spcAft>
                <a:spcPts val="0"/>
              </a:spcAft>
              <a:buClr>
                <a:schemeClr val="dk1"/>
              </a:buClr>
              <a:buSzPts val="1800"/>
              <a:buChar char="•"/>
              <a:defRPr/>
            </a:lvl6pPr>
            <a:lvl7pPr marL="2400240" lvl="6" indent="-257168" algn="l">
              <a:lnSpc>
                <a:spcPct val="90000"/>
              </a:lnSpc>
              <a:spcBef>
                <a:spcPts val="375"/>
              </a:spcBef>
              <a:spcAft>
                <a:spcPts val="0"/>
              </a:spcAft>
              <a:buClr>
                <a:schemeClr val="dk1"/>
              </a:buClr>
              <a:buSzPts val="1800"/>
              <a:buChar char="•"/>
              <a:defRPr/>
            </a:lvl7pPr>
            <a:lvl8pPr marL="2743131" lvl="7" indent="-257168" algn="l">
              <a:lnSpc>
                <a:spcPct val="90000"/>
              </a:lnSpc>
              <a:spcBef>
                <a:spcPts val="375"/>
              </a:spcBef>
              <a:spcAft>
                <a:spcPts val="0"/>
              </a:spcAft>
              <a:buClr>
                <a:schemeClr val="dk1"/>
              </a:buClr>
              <a:buSzPts val="1800"/>
              <a:buChar char="•"/>
              <a:defRPr/>
            </a:lvl8pPr>
            <a:lvl9pPr marL="3086023" lvl="8" indent="-257168" algn="l">
              <a:lnSpc>
                <a:spcPct val="90000"/>
              </a:lnSpc>
              <a:spcBef>
                <a:spcPts val="375"/>
              </a:spcBef>
              <a:spcAft>
                <a:spcPts val="0"/>
              </a:spcAft>
              <a:buClr>
                <a:schemeClr val="dk1"/>
              </a:buClr>
              <a:buSzPts val="1800"/>
              <a:buChar char="•"/>
              <a:defRPr/>
            </a:lvl9pPr>
          </a:lstStyle>
          <a:p>
            <a:endParaRPr/>
          </a:p>
        </p:txBody>
      </p:sp>
      <p:sp>
        <p:nvSpPr>
          <p:cNvPr id="82" name="Google Shape;82;p12"/>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1395212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18_Content with Caption">
  <p:cSld name="18_Content with Caption">
    <p:bg>
      <p:bgPr>
        <a:solidFill>
          <a:schemeClr val="lt1"/>
        </a:solidFill>
        <a:effectLst/>
      </p:bgPr>
    </p:bg>
    <p:spTree>
      <p:nvGrpSpPr>
        <p:cNvPr id="1" name="Shape 18"/>
        <p:cNvGrpSpPr/>
        <p:nvPr/>
      </p:nvGrpSpPr>
      <p:grpSpPr>
        <a:xfrm>
          <a:off x="0" y="0"/>
          <a:ext cx="0" cy="0"/>
          <a:chOff x="0" y="0"/>
          <a:chExt cx="0" cy="0"/>
        </a:xfrm>
      </p:grpSpPr>
      <p:sp>
        <p:nvSpPr>
          <p:cNvPr id="19" name="Google Shape;19;p4"/>
          <p:cNvSpPr txBox="1">
            <a:spLocks noGrp="1"/>
          </p:cNvSpPr>
          <p:nvPr>
            <p:ph type="body" idx="1"/>
          </p:nvPr>
        </p:nvSpPr>
        <p:spPr>
          <a:xfrm>
            <a:off x="838201" y="1825625"/>
            <a:ext cx="10119600" cy="4095600"/>
          </a:xfrm>
          <a:prstGeom prst="rect">
            <a:avLst/>
          </a:prstGeom>
          <a:noFill/>
          <a:ln>
            <a:noFill/>
          </a:ln>
        </p:spPr>
        <p:txBody>
          <a:bodyPr spcFirstLastPara="1" wrap="square" lIns="68575" tIns="34275" rIns="68575" bIns="34275" anchor="t" anchorCtr="0">
            <a:noAutofit/>
          </a:bodyPr>
          <a:lstStyle>
            <a:lvl1pPr marL="457178" marR="0" lvl="0" indent="-342883" algn="l" rtl="0">
              <a:lnSpc>
                <a:spcPct val="90000"/>
              </a:lnSpc>
              <a:spcBef>
                <a:spcPts val="800"/>
              </a:spcBef>
              <a:spcAft>
                <a:spcPts val="0"/>
              </a:spcAft>
              <a:buClr>
                <a:srgbClr val="201B50"/>
              </a:buClr>
              <a:buSzPts val="1800"/>
              <a:buFont typeface="Arial"/>
              <a:buChar char="•"/>
              <a:defRPr sz="1800" b="0" i="0" u="none" strike="noStrike" cap="none">
                <a:solidFill>
                  <a:srgbClr val="201B50"/>
                </a:solidFill>
                <a:latin typeface="Calibri"/>
                <a:ea typeface="Calibri"/>
                <a:cs typeface="Calibri"/>
                <a:sym typeface="Calibri"/>
              </a:defRPr>
            </a:lvl1pPr>
            <a:lvl2pPr marL="914356" marR="0" lvl="1" indent="-342883" algn="l" rtl="0">
              <a:lnSpc>
                <a:spcPct val="90000"/>
              </a:lnSpc>
              <a:spcBef>
                <a:spcPts val="400"/>
              </a:spcBef>
              <a:spcAft>
                <a:spcPts val="0"/>
              </a:spcAft>
              <a:buClr>
                <a:srgbClr val="201B50"/>
              </a:buClr>
              <a:buSzPts val="1800"/>
              <a:buFont typeface="Arial"/>
              <a:buChar char="•"/>
              <a:defRPr sz="1800" b="0" i="0" u="none" strike="noStrike" cap="none">
                <a:solidFill>
                  <a:srgbClr val="201B50"/>
                </a:solidFill>
                <a:latin typeface="Calibri"/>
                <a:ea typeface="Calibri"/>
                <a:cs typeface="Calibri"/>
                <a:sym typeface="Calibri"/>
              </a:defRPr>
            </a:lvl2pPr>
            <a:lvl3pPr marL="1371532" marR="0" lvl="2" indent="-323835" algn="l" rtl="0">
              <a:lnSpc>
                <a:spcPct val="90000"/>
              </a:lnSpc>
              <a:spcBef>
                <a:spcPts val="400"/>
              </a:spcBef>
              <a:spcAft>
                <a:spcPts val="0"/>
              </a:spcAft>
              <a:buClr>
                <a:srgbClr val="201B50"/>
              </a:buClr>
              <a:buSzPts val="1500"/>
              <a:buFont typeface="Arial"/>
              <a:buChar char="•"/>
              <a:defRPr sz="1500" b="0" i="0" u="none" strike="noStrike" cap="none">
                <a:solidFill>
                  <a:srgbClr val="201B50"/>
                </a:solidFill>
                <a:latin typeface="Calibri"/>
                <a:ea typeface="Calibri"/>
                <a:cs typeface="Calibri"/>
                <a:sym typeface="Calibri"/>
              </a:defRPr>
            </a:lvl3pPr>
            <a:lvl4pPr marL="1828709" marR="0" lvl="3" indent="-317484" algn="l" rtl="0">
              <a:lnSpc>
                <a:spcPct val="90000"/>
              </a:lnSpc>
              <a:spcBef>
                <a:spcPts val="400"/>
              </a:spcBef>
              <a:spcAft>
                <a:spcPts val="0"/>
              </a:spcAft>
              <a:buClr>
                <a:srgbClr val="201B50"/>
              </a:buClr>
              <a:buSzPts val="1400"/>
              <a:buFont typeface="Arial"/>
              <a:buChar char="•"/>
              <a:defRPr sz="1400" b="0" i="0" u="none" strike="noStrike" cap="none">
                <a:solidFill>
                  <a:srgbClr val="201B50"/>
                </a:solidFill>
                <a:latin typeface="Calibri"/>
                <a:ea typeface="Calibri"/>
                <a:cs typeface="Calibri"/>
                <a:sym typeface="Calibri"/>
              </a:defRPr>
            </a:lvl4pPr>
            <a:lvl5pPr marL="2285886" marR="0" lvl="4" indent="-317484" algn="l" rtl="0">
              <a:lnSpc>
                <a:spcPct val="90000"/>
              </a:lnSpc>
              <a:spcBef>
                <a:spcPts val="400"/>
              </a:spcBef>
              <a:spcAft>
                <a:spcPts val="0"/>
              </a:spcAft>
              <a:buClr>
                <a:srgbClr val="201B50"/>
              </a:buClr>
              <a:buSzPts val="1400"/>
              <a:buFont typeface="Arial"/>
              <a:buChar char="•"/>
              <a:defRPr sz="1400" b="0" i="0" u="none" strike="noStrike" cap="none">
                <a:solidFill>
                  <a:srgbClr val="201B50"/>
                </a:solidFill>
                <a:latin typeface="Calibri"/>
                <a:ea typeface="Calibri"/>
                <a:cs typeface="Calibri"/>
                <a:sym typeface="Calibri"/>
              </a:defRPr>
            </a:lvl5pPr>
            <a:lvl6pPr marL="2743063" marR="0" lvl="5"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240" marR="0" lvl="6"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418" marR="0" lvl="7"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594" marR="0" lvl="8"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 name="Google Shape;20;p4"/>
          <p:cNvSpPr/>
          <p:nvPr/>
        </p:nvSpPr>
        <p:spPr>
          <a:xfrm>
            <a:off x="1" y="0"/>
            <a:ext cx="12192000" cy="6858000"/>
          </a:xfrm>
          <a:prstGeom prst="frame">
            <a:avLst>
              <a:gd name="adj1" fmla="val 1760"/>
            </a:avLst>
          </a:prstGeom>
          <a:solidFill>
            <a:srgbClr val="201B5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1" name="Google Shape;21;p4"/>
          <p:cNvSpPr txBox="1">
            <a:spLocks noGrp="1"/>
          </p:cNvSpPr>
          <p:nvPr>
            <p:ph type="title"/>
          </p:nvPr>
        </p:nvSpPr>
        <p:spPr>
          <a:xfrm>
            <a:off x="523981" y="352269"/>
            <a:ext cx="10777600" cy="10096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rgbClr val="201B50"/>
              </a:buClr>
              <a:buSzPts val="2400"/>
              <a:buFont typeface="Verdana"/>
              <a:buNone/>
              <a:defRPr sz="2400" b="1" i="0" u="none" strike="noStrike" cap="none">
                <a:solidFill>
                  <a:srgbClr val="201B50"/>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4"/>
          <p:cNvSpPr/>
          <p:nvPr/>
        </p:nvSpPr>
        <p:spPr>
          <a:xfrm>
            <a:off x="123291" y="1407560"/>
            <a:ext cx="11948800" cy="92400"/>
          </a:xfrm>
          <a:prstGeom prst="rect">
            <a:avLst/>
          </a:prstGeom>
          <a:solidFill>
            <a:srgbClr val="3BC1CD"/>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3" name="Google Shape;23;p4"/>
          <p:cNvSpPr txBox="1">
            <a:spLocks noGrp="1"/>
          </p:cNvSpPr>
          <p:nvPr>
            <p:ph type="sldNum" idx="12"/>
          </p:nvPr>
        </p:nvSpPr>
        <p:spPr>
          <a:xfrm>
            <a:off x="10828964" y="6513816"/>
            <a:ext cx="1229600" cy="210800"/>
          </a:xfrm>
          <a:prstGeom prst="rect">
            <a:avLst/>
          </a:prstGeom>
          <a:noFill/>
          <a:ln>
            <a:noFill/>
          </a:ln>
        </p:spPr>
        <p:txBody>
          <a:bodyPr spcFirstLastPara="1" wrap="square" lIns="68575" tIns="34275" rIns="68575" bIns="34275" anchor="b" anchorCtr="0">
            <a:noAutofit/>
          </a:bodyPr>
          <a:lstStyle>
            <a:lvl1pPr marL="0" marR="0" lvl="0"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1pPr>
            <a:lvl2pPr marL="0" marR="0" lvl="1"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2pPr>
            <a:lvl3pPr marL="0" marR="0" lvl="2"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3pPr>
            <a:lvl4pPr marL="0" marR="0" lvl="3"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4pPr>
            <a:lvl5pPr marL="0" marR="0" lvl="4"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5pPr>
            <a:lvl6pPr marL="0" marR="0" lvl="5"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6pPr>
            <a:lvl7pPr marL="0" marR="0" lvl="6"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7pPr>
            <a:lvl8pPr marL="0" marR="0" lvl="7"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8pPr>
            <a:lvl9pPr marL="0" marR="0" lvl="8"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0550795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3_Content with Caption">
  <p:cSld name="3_Content with Caption">
    <p:bg>
      <p:bgPr>
        <a:solidFill>
          <a:schemeClr val="lt1"/>
        </a:solidFill>
        <a:effectLst/>
      </p:bgPr>
    </p:bg>
    <p:spTree>
      <p:nvGrpSpPr>
        <p:cNvPr id="1" name="Shape 12"/>
        <p:cNvGrpSpPr/>
        <p:nvPr/>
      </p:nvGrpSpPr>
      <p:grpSpPr>
        <a:xfrm>
          <a:off x="0" y="0"/>
          <a:ext cx="0" cy="0"/>
          <a:chOff x="0" y="0"/>
          <a:chExt cx="0" cy="0"/>
        </a:xfrm>
      </p:grpSpPr>
      <p:sp>
        <p:nvSpPr>
          <p:cNvPr id="13" name="Google Shape;13;p3"/>
          <p:cNvSpPr txBox="1">
            <a:spLocks noGrp="1"/>
          </p:cNvSpPr>
          <p:nvPr>
            <p:ph type="body" idx="1"/>
          </p:nvPr>
        </p:nvSpPr>
        <p:spPr>
          <a:xfrm>
            <a:off x="838201" y="1825625"/>
            <a:ext cx="10119600" cy="4095600"/>
          </a:xfrm>
          <a:prstGeom prst="rect">
            <a:avLst/>
          </a:prstGeom>
          <a:noFill/>
          <a:ln>
            <a:noFill/>
          </a:ln>
        </p:spPr>
        <p:txBody>
          <a:bodyPr spcFirstLastPara="1" wrap="square" lIns="68575" tIns="34275" rIns="68575" bIns="34275" anchor="t" anchorCtr="0">
            <a:noAutofit/>
          </a:bodyPr>
          <a:lstStyle>
            <a:lvl1pPr marL="457178" marR="0" lvl="0" indent="-342883" algn="l" rtl="0">
              <a:lnSpc>
                <a:spcPct val="90000"/>
              </a:lnSpc>
              <a:spcBef>
                <a:spcPts val="800"/>
              </a:spcBef>
              <a:spcAft>
                <a:spcPts val="0"/>
              </a:spcAft>
              <a:buClr>
                <a:srgbClr val="201B50"/>
              </a:buClr>
              <a:buSzPts val="1800"/>
              <a:buFont typeface="Arial"/>
              <a:buChar char="•"/>
              <a:defRPr sz="1800" b="0" i="0" u="none" strike="noStrike" cap="none">
                <a:solidFill>
                  <a:srgbClr val="201B50"/>
                </a:solidFill>
                <a:latin typeface="Calibri"/>
                <a:ea typeface="Calibri"/>
                <a:cs typeface="Calibri"/>
                <a:sym typeface="Calibri"/>
              </a:defRPr>
            </a:lvl1pPr>
            <a:lvl2pPr marL="914356" marR="0" lvl="1" indent="-342883" algn="l" rtl="0">
              <a:lnSpc>
                <a:spcPct val="90000"/>
              </a:lnSpc>
              <a:spcBef>
                <a:spcPts val="400"/>
              </a:spcBef>
              <a:spcAft>
                <a:spcPts val="0"/>
              </a:spcAft>
              <a:buClr>
                <a:srgbClr val="201B50"/>
              </a:buClr>
              <a:buSzPts val="1800"/>
              <a:buFont typeface="Arial"/>
              <a:buChar char="•"/>
              <a:defRPr sz="1800" b="0" i="0" u="none" strike="noStrike" cap="none">
                <a:solidFill>
                  <a:srgbClr val="201B50"/>
                </a:solidFill>
                <a:latin typeface="Calibri"/>
                <a:ea typeface="Calibri"/>
                <a:cs typeface="Calibri"/>
                <a:sym typeface="Calibri"/>
              </a:defRPr>
            </a:lvl2pPr>
            <a:lvl3pPr marL="1371532" marR="0" lvl="2" indent="-323835" algn="l" rtl="0">
              <a:lnSpc>
                <a:spcPct val="90000"/>
              </a:lnSpc>
              <a:spcBef>
                <a:spcPts val="400"/>
              </a:spcBef>
              <a:spcAft>
                <a:spcPts val="0"/>
              </a:spcAft>
              <a:buClr>
                <a:srgbClr val="201B50"/>
              </a:buClr>
              <a:buSzPts val="1500"/>
              <a:buFont typeface="Arial"/>
              <a:buChar char="•"/>
              <a:defRPr sz="1500" b="0" i="0" u="none" strike="noStrike" cap="none">
                <a:solidFill>
                  <a:srgbClr val="201B50"/>
                </a:solidFill>
                <a:latin typeface="Calibri"/>
                <a:ea typeface="Calibri"/>
                <a:cs typeface="Calibri"/>
                <a:sym typeface="Calibri"/>
              </a:defRPr>
            </a:lvl3pPr>
            <a:lvl4pPr marL="1828709" marR="0" lvl="3" indent="-317484" algn="l" rtl="0">
              <a:lnSpc>
                <a:spcPct val="90000"/>
              </a:lnSpc>
              <a:spcBef>
                <a:spcPts val="400"/>
              </a:spcBef>
              <a:spcAft>
                <a:spcPts val="0"/>
              </a:spcAft>
              <a:buClr>
                <a:srgbClr val="201B50"/>
              </a:buClr>
              <a:buSzPts val="1400"/>
              <a:buFont typeface="Arial"/>
              <a:buChar char="•"/>
              <a:defRPr sz="1400" b="0" i="0" u="none" strike="noStrike" cap="none">
                <a:solidFill>
                  <a:srgbClr val="201B50"/>
                </a:solidFill>
                <a:latin typeface="Calibri"/>
                <a:ea typeface="Calibri"/>
                <a:cs typeface="Calibri"/>
                <a:sym typeface="Calibri"/>
              </a:defRPr>
            </a:lvl4pPr>
            <a:lvl5pPr marL="2285886" marR="0" lvl="4" indent="-317484" algn="l" rtl="0">
              <a:lnSpc>
                <a:spcPct val="90000"/>
              </a:lnSpc>
              <a:spcBef>
                <a:spcPts val="400"/>
              </a:spcBef>
              <a:spcAft>
                <a:spcPts val="0"/>
              </a:spcAft>
              <a:buClr>
                <a:srgbClr val="201B50"/>
              </a:buClr>
              <a:buSzPts val="1400"/>
              <a:buFont typeface="Arial"/>
              <a:buChar char="•"/>
              <a:defRPr sz="1400" b="0" i="0" u="none" strike="noStrike" cap="none">
                <a:solidFill>
                  <a:srgbClr val="201B50"/>
                </a:solidFill>
                <a:latin typeface="Calibri"/>
                <a:ea typeface="Calibri"/>
                <a:cs typeface="Calibri"/>
                <a:sym typeface="Calibri"/>
              </a:defRPr>
            </a:lvl5pPr>
            <a:lvl6pPr marL="2743063" marR="0" lvl="5"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240" marR="0" lvl="6"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418" marR="0" lvl="7"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594" marR="0" lvl="8"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 name="Google Shape;14;p3"/>
          <p:cNvSpPr/>
          <p:nvPr/>
        </p:nvSpPr>
        <p:spPr>
          <a:xfrm>
            <a:off x="1" y="0"/>
            <a:ext cx="12192000" cy="6858000"/>
          </a:xfrm>
          <a:prstGeom prst="frame">
            <a:avLst>
              <a:gd name="adj1" fmla="val 1760"/>
            </a:avLst>
          </a:prstGeom>
          <a:solidFill>
            <a:srgbClr val="201B5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15" name="Google Shape;15;p3"/>
          <p:cNvSpPr txBox="1">
            <a:spLocks noGrp="1"/>
          </p:cNvSpPr>
          <p:nvPr>
            <p:ph type="title"/>
          </p:nvPr>
        </p:nvSpPr>
        <p:spPr>
          <a:xfrm>
            <a:off x="523981" y="352269"/>
            <a:ext cx="10777600" cy="10096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rgbClr val="201B50"/>
              </a:buClr>
              <a:buSzPts val="2400"/>
              <a:buFont typeface="Verdana"/>
              <a:buNone/>
              <a:defRPr sz="2400" b="1" i="0" u="none" strike="noStrike" cap="none">
                <a:solidFill>
                  <a:srgbClr val="201B50"/>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3"/>
          <p:cNvSpPr/>
          <p:nvPr/>
        </p:nvSpPr>
        <p:spPr>
          <a:xfrm>
            <a:off x="123291" y="1407560"/>
            <a:ext cx="11948800" cy="92400"/>
          </a:xfrm>
          <a:prstGeom prst="rect">
            <a:avLst/>
          </a:prstGeom>
          <a:solidFill>
            <a:srgbClr val="3BC1CD"/>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7" name="Google Shape;17;p3"/>
          <p:cNvSpPr txBox="1">
            <a:spLocks noGrp="1"/>
          </p:cNvSpPr>
          <p:nvPr>
            <p:ph type="sldNum" idx="12"/>
          </p:nvPr>
        </p:nvSpPr>
        <p:spPr>
          <a:xfrm>
            <a:off x="10828964" y="6513816"/>
            <a:ext cx="1229600" cy="210800"/>
          </a:xfrm>
          <a:prstGeom prst="rect">
            <a:avLst/>
          </a:prstGeom>
          <a:noFill/>
          <a:ln>
            <a:noFill/>
          </a:ln>
        </p:spPr>
        <p:txBody>
          <a:bodyPr spcFirstLastPara="1" wrap="square" lIns="68575" tIns="34275" rIns="68575" bIns="34275" anchor="b" anchorCtr="0">
            <a:noAutofit/>
          </a:bodyPr>
          <a:lstStyle>
            <a:lvl1pPr marL="0" marR="0" lvl="0"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1pPr>
            <a:lvl2pPr marL="0" marR="0" lvl="1"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2pPr>
            <a:lvl3pPr marL="0" marR="0" lvl="2"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3pPr>
            <a:lvl4pPr marL="0" marR="0" lvl="3"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4pPr>
            <a:lvl5pPr marL="0" marR="0" lvl="4"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5pPr>
            <a:lvl6pPr marL="0" marR="0" lvl="5"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6pPr>
            <a:lvl7pPr marL="0" marR="0" lvl="6"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7pPr>
            <a:lvl8pPr marL="0" marR="0" lvl="7"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8pPr>
            <a:lvl9pPr marL="0" marR="0" lvl="8"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3769727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4"/>
          <p:cNvSpPr txBox="1">
            <a:spLocks noGrp="1"/>
          </p:cNvSpPr>
          <p:nvPr>
            <p:ph type="body" idx="1"/>
          </p:nvPr>
        </p:nvSpPr>
        <p:spPr>
          <a:xfrm>
            <a:off x="838200" y="1825624"/>
            <a:ext cx="5181600" cy="4351339"/>
          </a:xfrm>
          <a:prstGeom prst="rect">
            <a:avLst/>
          </a:prstGeom>
          <a:noFill/>
          <a:ln>
            <a:noFill/>
          </a:ln>
        </p:spPr>
        <p:txBody>
          <a:bodyPr spcFirstLastPara="1" wrap="square" lIns="91425" tIns="45700" rIns="91425" bIns="45700" anchor="t" anchorCtr="0">
            <a:normAutofit/>
          </a:bodyPr>
          <a:lstStyle>
            <a:lvl1pPr marL="342891" lvl="0" indent="-257168" algn="l">
              <a:lnSpc>
                <a:spcPct val="90000"/>
              </a:lnSpc>
              <a:spcBef>
                <a:spcPts val="751"/>
              </a:spcBef>
              <a:spcAft>
                <a:spcPts val="0"/>
              </a:spcAft>
              <a:buClr>
                <a:schemeClr val="dk1"/>
              </a:buClr>
              <a:buSzPts val="1800"/>
              <a:buChar char="•"/>
              <a:defRPr/>
            </a:lvl1pPr>
            <a:lvl2pPr marL="685783" lvl="1" indent="-257168" algn="l">
              <a:lnSpc>
                <a:spcPct val="90000"/>
              </a:lnSpc>
              <a:spcBef>
                <a:spcPts val="375"/>
              </a:spcBef>
              <a:spcAft>
                <a:spcPts val="0"/>
              </a:spcAft>
              <a:buClr>
                <a:schemeClr val="dk1"/>
              </a:buClr>
              <a:buSzPts val="1800"/>
              <a:buChar char="•"/>
              <a:defRPr/>
            </a:lvl2pPr>
            <a:lvl3pPr marL="1028674" lvl="2" indent="-257168" algn="l">
              <a:lnSpc>
                <a:spcPct val="90000"/>
              </a:lnSpc>
              <a:spcBef>
                <a:spcPts val="375"/>
              </a:spcBef>
              <a:spcAft>
                <a:spcPts val="0"/>
              </a:spcAft>
              <a:buClr>
                <a:schemeClr val="dk1"/>
              </a:buClr>
              <a:buSzPts val="1800"/>
              <a:buChar char="•"/>
              <a:defRPr/>
            </a:lvl3pPr>
            <a:lvl4pPr marL="1371566" lvl="3" indent="-257168" algn="l">
              <a:lnSpc>
                <a:spcPct val="90000"/>
              </a:lnSpc>
              <a:spcBef>
                <a:spcPts val="375"/>
              </a:spcBef>
              <a:spcAft>
                <a:spcPts val="0"/>
              </a:spcAft>
              <a:buClr>
                <a:schemeClr val="dk1"/>
              </a:buClr>
              <a:buSzPts val="1800"/>
              <a:buChar char="•"/>
              <a:defRPr/>
            </a:lvl4pPr>
            <a:lvl5pPr marL="1714457" lvl="4" indent="-257168" algn="l">
              <a:lnSpc>
                <a:spcPct val="90000"/>
              </a:lnSpc>
              <a:spcBef>
                <a:spcPts val="375"/>
              </a:spcBef>
              <a:spcAft>
                <a:spcPts val="0"/>
              </a:spcAft>
              <a:buClr>
                <a:schemeClr val="dk1"/>
              </a:buClr>
              <a:buSzPts val="1800"/>
              <a:buChar char="•"/>
              <a:defRPr/>
            </a:lvl5pPr>
            <a:lvl6pPr marL="2057349" lvl="5" indent="-257168" algn="l">
              <a:lnSpc>
                <a:spcPct val="90000"/>
              </a:lnSpc>
              <a:spcBef>
                <a:spcPts val="375"/>
              </a:spcBef>
              <a:spcAft>
                <a:spcPts val="0"/>
              </a:spcAft>
              <a:buClr>
                <a:schemeClr val="dk1"/>
              </a:buClr>
              <a:buSzPts val="1800"/>
              <a:buChar char="•"/>
              <a:defRPr/>
            </a:lvl6pPr>
            <a:lvl7pPr marL="2400240" lvl="6" indent="-257168" algn="l">
              <a:lnSpc>
                <a:spcPct val="90000"/>
              </a:lnSpc>
              <a:spcBef>
                <a:spcPts val="375"/>
              </a:spcBef>
              <a:spcAft>
                <a:spcPts val="0"/>
              </a:spcAft>
              <a:buClr>
                <a:schemeClr val="dk1"/>
              </a:buClr>
              <a:buSzPts val="1800"/>
              <a:buChar char="•"/>
              <a:defRPr/>
            </a:lvl7pPr>
            <a:lvl8pPr marL="2743131" lvl="7" indent="-257168" algn="l">
              <a:lnSpc>
                <a:spcPct val="90000"/>
              </a:lnSpc>
              <a:spcBef>
                <a:spcPts val="375"/>
              </a:spcBef>
              <a:spcAft>
                <a:spcPts val="0"/>
              </a:spcAft>
              <a:buClr>
                <a:schemeClr val="dk1"/>
              </a:buClr>
              <a:buSzPts val="1800"/>
              <a:buChar char="•"/>
              <a:defRPr/>
            </a:lvl8pPr>
            <a:lvl9pPr marL="3086023" lvl="8" indent="-257168" algn="l">
              <a:lnSpc>
                <a:spcPct val="90000"/>
              </a:lnSpc>
              <a:spcBef>
                <a:spcPts val="375"/>
              </a:spcBef>
              <a:spcAft>
                <a:spcPts val="0"/>
              </a:spcAft>
              <a:buClr>
                <a:schemeClr val="dk1"/>
              </a:buClr>
              <a:buSzPts val="1800"/>
              <a:buChar char="•"/>
              <a:defRPr/>
            </a:lvl9pPr>
          </a:lstStyle>
          <a:p>
            <a:endParaRPr/>
          </a:p>
        </p:txBody>
      </p:sp>
      <p:sp>
        <p:nvSpPr>
          <p:cNvPr id="31" name="Google Shape;31;p4"/>
          <p:cNvSpPr txBox="1">
            <a:spLocks noGrp="1"/>
          </p:cNvSpPr>
          <p:nvPr>
            <p:ph type="body" idx="2"/>
          </p:nvPr>
        </p:nvSpPr>
        <p:spPr>
          <a:xfrm>
            <a:off x="6172200" y="1825624"/>
            <a:ext cx="5181600" cy="4351339"/>
          </a:xfrm>
          <a:prstGeom prst="rect">
            <a:avLst/>
          </a:prstGeom>
          <a:noFill/>
          <a:ln>
            <a:noFill/>
          </a:ln>
        </p:spPr>
        <p:txBody>
          <a:bodyPr spcFirstLastPara="1" wrap="square" lIns="91425" tIns="45700" rIns="91425" bIns="45700" anchor="t" anchorCtr="0">
            <a:normAutofit/>
          </a:bodyPr>
          <a:lstStyle>
            <a:lvl1pPr marL="342891" lvl="0" indent="-257168" algn="l">
              <a:lnSpc>
                <a:spcPct val="90000"/>
              </a:lnSpc>
              <a:spcBef>
                <a:spcPts val="751"/>
              </a:spcBef>
              <a:spcAft>
                <a:spcPts val="0"/>
              </a:spcAft>
              <a:buClr>
                <a:schemeClr val="dk1"/>
              </a:buClr>
              <a:buSzPts val="1800"/>
              <a:buChar char="•"/>
              <a:defRPr/>
            </a:lvl1pPr>
            <a:lvl2pPr marL="685783" lvl="1" indent="-257168" algn="l">
              <a:lnSpc>
                <a:spcPct val="90000"/>
              </a:lnSpc>
              <a:spcBef>
                <a:spcPts val="375"/>
              </a:spcBef>
              <a:spcAft>
                <a:spcPts val="0"/>
              </a:spcAft>
              <a:buClr>
                <a:schemeClr val="dk1"/>
              </a:buClr>
              <a:buSzPts val="1800"/>
              <a:buChar char="•"/>
              <a:defRPr/>
            </a:lvl2pPr>
            <a:lvl3pPr marL="1028674" lvl="2" indent="-257168" algn="l">
              <a:lnSpc>
                <a:spcPct val="90000"/>
              </a:lnSpc>
              <a:spcBef>
                <a:spcPts val="375"/>
              </a:spcBef>
              <a:spcAft>
                <a:spcPts val="0"/>
              </a:spcAft>
              <a:buClr>
                <a:schemeClr val="dk1"/>
              </a:buClr>
              <a:buSzPts val="1800"/>
              <a:buChar char="•"/>
              <a:defRPr/>
            </a:lvl3pPr>
            <a:lvl4pPr marL="1371566" lvl="3" indent="-257168" algn="l">
              <a:lnSpc>
                <a:spcPct val="90000"/>
              </a:lnSpc>
              <a:spcBef>
                <a:spcPts val="375"/>
              </a:spcBef>
              <a:spcAft>
                <a:spcPts val="0"/>
              </a:spcAft>
              <a:buClr>
                <a:schemeClr val="dk1"/>
              </a:buClr>
              <a:buSzPts val="1800"/>
              <a:buChar char="•"/>
              <a:defRPr/>
            </a:lvl4pPr>
            <a:lvl5pPr marL="1714457" lvl="4" indent="-257168" algn="l">
              <a:lnSpc>
                <a:spcPct val="90000"/>
              </a:lnSpc>
              <a:spcBef>
                <a:spcPts val="375"/>
              </a:spcBef>
              <a:spcAft>
                <a:spcPts val="0"/>
              </a:spcAft>
              <a:buClr>
                <a:schemeClr val="dk1"/>
              </a:buClr>
              <a:buSzPts val="1800"/>
              <a:buChar char="•"/>
              <a:defRPr/>
            </a:lvl5pPr>
            <a:lvl6pPr marL="2057349" lvl="5" indent="-257168" algn="l">
              <a:lnSpc>
                <a:spcPct val="90000"/>
              </a:lnSpc>
              <a:spcBef>
                <a:spcPts val="375"/>
              </a:spcBef>
              <a:spcAft>
                <a:spcPts val="0"/>
              </a:spcAft>
              <a:buClr>
                <a:schemeClr val="dk1"/>
              </a:buClr>
              <a:buSzPts val="1800"/>
              <a:buChar char="•"/>
              <a:defRPr/>
            </a:lvl6pPr>
            <a:lvl7pPr marL="2400240" lvl="6" indent="-257168" algn="l">
              <a:lnSpc>
                <a:spcPct val="90000"/>
              </a:lnSpc>
              <a:spcBef>
                <a:spcPts val="375"/>
              </a:spcBef>
              <a:spcAft>
                <a:spcPts val="0"/>
              </a:spcAft>
              <a:buClr>
                <a:schemeClr val="dk1"/>
              </a:buClr>
              <a:buSzPts val="1800"/>
              <a:buChar char="•"/>
              <a:defRPr/>
            </a:lvl7pPr>
            <a:lvl8pPr marL="2743131" lvl="7" indent="-257168" algn="l">
              <a:lnSpc>
                <a:spcPct val="90000"/>
              </a:lnSpc>
              <a:spcBef>
                <a:spcPts val="375"/>
              </a:spcBef>
              <a:spcAft>
                <a:spcPts val="0"/>
              </a:spcAft>
              <a:buClr>
                <a:schemeClr val="dk1"/>
              </a:buClr>
              <a:buSzPts val="1800"/>
              <a:buChar char="•"/>
              <a:defRPr/>
            </a:lvl8pPr>
            <a:lvl9pPr marL="3086023" lvl="8" indent="-257168" algn="l">
              <a:lnSpc>
                <a:spcPct val="90000"/>
              </a:lnSpc>
              <a:spcBef>
                <a:spcPts val="375"/>
              </a:spcBef>
              <a:spcAft>
                <a:spcPts val="0"/>
              </a:spcAft>
              <a:buClr>
                <a:schemeClr val="dk1"/>
              </a:buClr>
              <a:buSzPts val="1800"/>
              <a:buChar char="•"/>
              <a:defRPr/>
            </a:lvl9pPr>
          </a:lstStyle>
          <a:p>
            <a:endParaRPr/>
          </a:p>
        </p:txBody>
      </p:sp>
      <p:sp>
        <p:nvSpPr>
          <p:cNvPr id="32" name="Google Shape;32;p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0835262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831851" y="1709741"/>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831851" y="4589465"/>
            <a:ext cx="10515600" cy="1500187"/>
          </a:xfrm>
          <a:prstGeom prst="rect">
            <a:avLst/>
          </a:prstGeom>
          <a:noFill/>
          <a:ln>
            <a:noFill/>
          </a:ln>
        </p:spPr>
        <p:txBody>
          <a:bodyPr spcFirstLastPara="1" wrap="square" lIns="91425" tIns="45700" rIns="91425" bIns="45700" anchor="t" anchorCtr="0">
            <a:normAutofit/>
          </a:bodyPr>
          <a:lstStyle>
            <a:lvl1pPr marL="342891" lvl="0" indent="-171446" algn="l">
              <a:lnSpc>
                <a:spcPct val="90000"/>
              </a:lnSpc>
              <a:spcBef>
                <a:spcPts val="751"/>
              </a:spcBef>
              <a:spcAft>
                <a:spcPts val="0"/>
              </a:spcAft>
              <a:buClr>
                <a:srgbClr val="888888"/>
              </a:buClr>
              <a:buSzPts val="2400"/>
              <a:buNone/>
              <a:defRPr sz="1800">
                <a:solidFill>
                  <a:srgbClr val="888888"/>
                </a:solidFill>
              </a:defRPr>
            </a:lvl1pPr>
            <a:lvl2pPr marL="685783" lvl="1" indent="-171446" algn="l">
              <a:lnSpc>
                <a:spcPct val="90000"/>
              </a:lnSpc>
              <a:spcBef>
                <a:spcPts val="375"/>
              </a:spcBef>
              <a:spcAft>
                <a:spcPts val="0"/>
              </a:spcAft>
              <a:buClr>
                <a:srgbClr val="888888"/>
              </a:buClr>
              <a:buSzPts val="2000"/>
              <a:buNone/>
              <a:defRPr sz="1500">
                <a:solidFill>
                  <a:srgbClr val="888888"/>
                </a:solidFill>
              </a:defRPr>
            </a:lvl2pPr>
            <a:lvl3pPr marL="1028674" lvl="2" indent="-171446" algn="l">
              <a:lnSpc>
                <a:spcPct val="90000"/>
              </a:lnSpc>
              <a:spcBef>
                <a:spcPts val="375"/>
              </a:spcBef>
              <a:spcAft>
                <a:spcPts val="0"/>
              </a:spcAft>
              <a:buClr>
                <a:srgbClr val="888888"/>
              </a:buClr>
              <a:buSzPts val="1800"/>
              <a:buNone/>
              <a:defRPr sz="1351">
                <a:solidFill>
                  <a:srgbClr val="888888"/>
                </a:solidFill>
              </a:defRPr>
            </a:lvl3pPr>
            <a:lvl4pPr marL="1371566" lvl="3" indent="-171446" algn="l">
              <a:lnSpc>
                <a:spcPct val="90000"/>
              </a:lnSpc>
              <a:spcBef>
                <a:spcPts val="375"/>
              </a:spcBef>
              <a:spcAft>
                <a:spcPts val="0"/>
              </a:spcAft>
              <a:buClr>
                <a:srgbClr val="888888"/>
              </a:buClr>
              <a:buSzPts val="1600"/>
              <a:buNone/>
              <a:defRPr sz="1200">
                <a:solidFill>
                  <a:srgbClr val="888888"/>
                </a:solidFill>
              </a:defRPr>
            </a:lvl4pPr>
            <a:lvl5pPr marL="1714457" lvl="4" indent="-171446" algn="l">
              <a:lnSpc>
                <a:spcPct val="90000"/>
              </a:lnSpc>
              <a:spcBef>
                <a:spcPts val="375"/>
              </a:spcBef>
              <a:spcAft>
                <a:spcPts val="0"/>
              </a:spcAft>
              <a:buClr>
                <a:srgbClr val="888888"/>
              </a:buClr>
              <a:buSzPts val="1600"/>
              <a:buNone/>
              <a:defRPr sz="1200">
                <a:solidFill>
                  <a:srgbClr val="888888"/>
                </a:solidFill>
              </a:defRPr>
            </a:lvl5pPr>
            <a:lvl6pPr marL="2057349" lvl="5" indent="-171446" algn="l">
              <a:lnSpc>
                <a:spcPct val="90000"/>
              </a:lnSpc>
              <a:spcBef>
                <a:spcPts val="375"/>
              </a:spcBef>
              <a:spcAft>
                <a:spcPts val="0"/>
              </a:spcAft>
              <a:buClr>
                <a:srgbClr val="888888"/>
              </a:buClr>
              <a:buSzPts val="1600"/>
              <a:buNone/>
              <a:defRPr sz="1200">
                <a:solidFill>
                  <a:srgbClr val="888888"/>
                </a:solidFill>
              </a:defRPr>
            </a:lvl6pPr>
            <a:lvl7pPr marL="2400240" lvl="6" indent="-171446" algn="l">
              <a:lnSpc>
                <a:spcPct val="90000"/>
              </a:lnSpc>
              <a:spcBef>
                <a:spcPts val="375"/>
              </a:spcBef>
              <a:spcAft>
                <a:spcPts val="0"/>
              </a:spcAft>
              <a:buClr>
                <a:srgbClr val="888888"/>
              </a:buClr>
              <a:buSzPts val="1600"/>
              <a:buNone/>
              <a:defRPr sz="1200">
                <a:solidFill>
                  <a:srgbClr val="888888"/>
                </a:solidFill>
              </a:defRPr>
            </a:lvl7pPr>
            <a:lvl8pPr marL="2743131" lvl="7" indent="-171446" algn="l">
              <a:lnSpc>
                <a:spcPct val="90000"/>
              </a:lnSpc>
              <a:spcBef>
                <a:spcPts val="375"/>
              </a:spcBef>
              <a:spcAft>
                <a:spcPts val="0"/>
              </a:spcAft>
              <a:buClr>
                <a:srgbClr val="888888"/>
              </a:buClr>
              <a:buSzPts val="1600"/>
              <a:buNone/>
              <a:defRPr sz="1200">
                <a:solidFill>
                  <a:srgbClr val="888888"/>
                </a:solidFill>
              </a:defRPr>
            </a:lvl8pPr>
            <a:lvl9pPr marL="3086023" lvl="8" indent="-171446" algn="l">
              <a:lnSpc>
                <a:spcPct val="90000"/>
              </a:lnSpc>
              <a:spcBef>
                <a:spcPts val="375"/>
              </a:spcBef>
              <a:spcAft>
                <a:spcPts val="0"/>
              </a:spcAft>
              <a:buClr>
                <a:srgbClr val="888888"/>
              </a:buClr>
              <a:buSzPts val="1600"/>
              <a:buNone/>
              <a:defRPr sz="1200">
                <a:solidFill>
                  <a:srgbClr val="888888"/>
                </a:solidFill>
              </a:defRPr>
            </a:lvl9pPr>
          </a:lstStyle>
          <a:p>
            <a:endParaRPr/>
          </a:p>
        </p:txBody>
      </p:sp>
      <p:sp>
        <p:nvSpPr>
          <p:cNvPr id="38" name="Google Shape;38;p5"/>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47380871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48C87-EF22-00C1-0591-56813E6AFCF2}"/>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35A2A0F-C70E-E0B8-3E18-5F83DC6739FC}"/>
              </a:ext>
            </a:extLst>
          </p:cNvPr>
          <p:cNvSpPr>
            <a:spLocks noGrp="1"/>
          </p:cNvSpPr>
          <p:nvPr>
            <p:ph type="subTitle" idx="1"/>
          </p:nvPr>
        </p:nvSpPr>
        <p:spPr>
          <a:xfrm>
            <a:off x="1524000" y="3602037"/>
            <a:ext cx="9144000" cy="1655763"/>
          </a:xfrm>
        </p:spPr>
        <p:txBody>
          <a:bodyPr/>
          <a:lstStyle>
            <a:lvl1pPr marL="0" indent="0" algn="ctr">
              <a:buNone/>
              <a:defRPr sz="1800"/>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E43C7627-D6AF-3B5A-9774-C45CE1361377}"/>
              </a:ext>
            </a:extLst>
          </p:cNvPr>
          <p:cNvSpPr>
            <a:spLocks noGrp="1"/>
          </p:cNvSpPr>
          <p:nvPr>
            <p:ph type="dt" sz="half" idx="10"/>
          </p:nvPr>
        </p:nvSpPr>
        <p:spPr/>
        <p:txBody>
          <a:bodyPr/>
          <a:lstStyle/>
          <a:p>
            <a:fld id="{B7FDD2A9-4935-5043-8531-2B883D0A90BC}" type="datetimeFigureOut">
              <a:rPr lang="en-US" smtClean="0"/>
              <a:t>1/27/25</a:t>
            </a:fld>
            <a:endParaRPr lang="en-US"/>
          </a:p>
        </p:txBody>
      </p:sp>
      <p:sp>
        <p:nvSpPr>
          <p:cNvPr id="5" name="Footer Placeholder 4">
            <a:extLst>
              <a:ext uri="{FF2B5EF4-FFF2-40B4-BE49-F238E27FC236}">
                <a16:creationId xmlns:a16="http://schemas.microsoft.com/office/drawing/2014/main" id="{B5383E37-E3A1-DCA4-4EAE-EECA2073C5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DBE7F3-DB33-93F7-5B8F-DE5C601EDF8A}"/>
              </a:ext>
            </a:extLst>
          </p:cNvPr>
          <p:cNvSpPr>
            <a:spLocks noGrp="1"/>
          </p:cNvSpPr>
          <p:nvPr>
            <p:ph type="sldNum" sz="quarter" idx="12"/>
          </p:nvPr>
        </p:nvSpPr>
        <p:spPr/>
        <p:txBody>
          <a:bodyPr/>
          <a:lstStyle/>
          <a:p>
            <a:fld id="{9731AC15-A4DF-0942-A68F-986537D0658E}" type="slidenum">
              <a:rPr lang="en-US" smtClean="0"/>
              <a:t>‹#›</a:t>
            </a:fld>
            <a:endParaRPr lang="en-US"/>
          </a:p>
        </p:txBody>
      </p:sp>
    </p:spTree>
    <p:extLst>
      <p:ext uri="{BB962C8B-B14F-4D97-AF65-F5344CB8AC3E}">
        <p14:creationId xmlns:p14="http://schemas.microsoft.com/office/powerpoint/2010/main" val="3266010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90882961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111439715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1"/>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2475A3-7FAD-7347-BA1D-5386206D3CBC}" type="datetimeFigureOut">
              <a:rPr lang="en-US" smtClean="0"/>
              <a:t>1/27/25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191787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5.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theme" Target="../theme/theme10.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6.xml"/><Relationship Id="rId3" Type="http://schemas.openxmlformats.org/officeDocument/2006/relationships/slideLayout" Target="../slideLayouts/slideLayout121.xml"/><Relationship Id="rId7" Type="http://schemas.openxmlformats.org/officeDocument/2006/relationships/slideLayout" Target="../slideLayouts/slideLayout125.xml"/><Relationship Id="rId12" Type="http://schemas.openxmlformats.org/officeDocument/2006/relationships/theme" Target="../theme/theme11.xml"/><Relationship Id="rId2" Type="http://schemas.openxmlformats.org/officeDocument/2006/relationships/slideLayout" Target="../slideLayouts/slideLayout120.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5" Type="http://schemas.openxmlformats.org/officeDocument/2006/relationships/slideLayout" Target="../slideLayouts/slideLayout123.xml"/><Relationship Id="rId10" Type="http://schemas.openxmlformats.org/officeDocument/2006/relationships/slideLayout" Target="../slideLayouts/slideLayout128.xml"/><Relationship Id="rId4" Type="http://schemas.openxmlformats.org/officeDocument/2006/relationships/slideLayout" Target="../slideLayouts/slideLayout122.xml"/><Relationship Id="rId9" Type="http://schemas.openxmlformats.org/officeDocument/2006/relationships/slideLayout" Target="../slideLayouts/slideLayout127.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7.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theme" Target="../theme/theme12.xml"/><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0" Type="http://schemas.openxmlformats.org/officeDocument/2006/relationships/slideLayout" Target="../slideLayouts/slideLayout139.xml"/><Relationship Id="rId4" Type="http://schemas.openxmlformats.org/officeDocument/2006/relationships/slideLayout" Target="../slideLayouts/slideLayout133.xml"/><Relationship Id="rId9" Type="http://schemas.openxmlformats.org/officeDocument/2006/relationships/slideLayout" Target="../slideLayouts/slideLayout13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8.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theme" Target="../theme/theme13.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theme" Target="../theme/theme5.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theme" Target="../theme/theme9.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475081-C858-F8FB-44F2-BBA7470DA5B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1B6106-A269-8F28-10E4-730261FDAE0B}"/>
              </a:ext>
            </a:extLst>
          </p:cNvPr>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8D0142-E94A-130F-0509-771C75FA2415}"/>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CCBBAC7-C16F-9846-B1F7-5D348F974E8D}" type="datetimeFigureOut">
              <a:rPr lang="en-US" smtClean="0"/>
              <a:t>1/27/25</a:t>
            </a:fld>
            <a:endParaRPr lang="en-US"/>
          </a:p>
        </p:txBody>
      </p:sp>
      <p:sp>
        <p:nvSpPr>
          <p:cNvPr id="5" name="Footer Placeholder 4">
            <a:extLst>
              <a:ext uri="{FF2B5EF4-FFF2-40B4-BE49-F238E27FC236}">
                <a16:creationId xmlns:a16="http://schemas.microsoft.com/office/drawing/2014/main" id="{EE3C0244-DE3B-CEF4-6886-B5092DADD462}"/>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44294F0-92BA-7A21-1ED9-AF1CE72BFC94}"/>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54A874E-4CBF-7F43-BF95-67B58085EC77}" type="slidenum">
              <a:rPr lang="en-US" smtClean="0"/>
              <a:t>‹#›</a:t>
            </a:fld>
            <a:endParaRPr lang="en-US"/>
          </a:p>
        </p:txBody>
      </p:sp>
    </p:spTree>
    <p:extLst>
      <p:ext uri="{BB962C8B-B14F-4D97-AF65-F5344CB8AC3E}">
        <p14:creationId xmlns:p14="http://schemas.microsoft.com/office/powerpoint/2010/main" val="10405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1"/>
        </a:spcBef>
        <a:buFont typeface="Arial" panose="020B0604020202020204" pitchFamily="34" charset="0"/>
        <a:buChar char="•"/>
        <a:defRPr sz="2100" kern="1200">
          <a:solidFill>
            <a:schemeClr val="tx1"/>
          </a:solidFill>
          <a:latin typeface="+mn-lt"/>
          <a:ea typeface="+mn-ea"/>
          <a:cs typeface="+mn-cs"/>
        </a:defRPr>
      </a:lvl1pPr>
      <a:lvl2pPr marL="514338"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9"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1"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1500" y="257474"/>
            <a:ext cx="10287000" cy="1071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71500" y="1500188"/>
            <a:ext cx="10287000" cy="4243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71500" y="5959079"/>
            <a:ext cx="2667000" cy="342305"/>
          </a:xfrm>
          <a:prstGeom prst="rect">
            <a:avLst/>
          </a:prstGeom>
        </p:spPr>
        <p:txBody>
          <a:bodyPr vert="horz" lIns="91440" tIns="45720" rIns="91440" bIns="45720" rtlCol="0" anchor="ctr"/>
          <a:lstStyle>
            <a:lvl1pPr algn="l">
              <a:defRPr sz="1125">
                <a:solidFill>
                  <a:schemeClr val="tx1">
                    <a:tint val="75000"/>
                  </a:schemeClr>
                </a:solidFill>
              </a:defRPr>
            </a:lvl1pPr>
          </a:lstStyle>
          <a:p>
            <a:fld id="{1D8BD707-D9CF-40AE-B4C6-C98DA3205C09}" type="datetimeFigureOut">
              <a:rPr lang="en-US" smtClean="0"/>
              <a:pPr/>
              <a:t>1/27/25</a:t>
            </a:fld>
            <a:endParaRPr lang="en-US"/>
          </a:p>
        </p:txBody>
      </p:sp>
      <p:sp>
        <p:nvSpPr>
          <p:cNvPr id="5" name="Footer Placeholder 4"/>
          <p:cNvSpPr>
            <a:spLocks noGrp="1"/>
          </p:cNvSpPr>
          <p:nvPr>
            <p:ph type="ftr" sz="quarter" idx="3"/>
          </p:nvPr>
        </p:nvSpPr>
        <p:spPr>
          <a:xfrm>
            <a:off x="3905251" y="5959079"/>
            <a:ext cx="3619500" cy="342305"/>
          </a:xfrm>
          <a:prstGeom prst="rect">
            <a:avLst/>
          </a:prstGeom>
        </p:spPr>
        <p:txBody>
          <a:bodyPr vert="horz" lIns="91440" tIns="45720" rIns="91440" bIns="45720" rtlCol="0" anchor="ctr"/>
          <a:lstStyle>
            <a:lvl1pPr algn="ctr">
              <a:defRPr sz="112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191500" y="5959079"/>
            <a:ext cx="2667000" cy="342305"/>
          </a:xfrm>
          <a:prstGeom prst="rect">
            <a:avLst/>
          </a:prstGeom>
        </p:spPr>
        <p:txBody>
          <a:bodyPr vert="horz" lIns="91440" tIns="45720" rIns="91440" bIns="45720" rtlCol="0" anchor="ctr"/>
          <a:lstStyle>
            <a:lvl1pPr algn="r">
              <a:defRPr sz="1125">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537375325"/>
      </p:ext>
    </p:extLst>
  </p:cSld>
  <p:clrMap bg1="lt1" tx1="dk1" bg2="lt2" tx2="dk2" accent1="accent1" accent2="accent2" accent3="accent3" accent4="accent4" accent5="accent5" accent6="accent6" hlink="hlink" folHlink="folHlink"/>
  <p:sldLayoutIdLst>
    <p:sldLayoutId id="2147484050" r:id="rId1"/>
    <p:sldLayoutId id="2147484051" r:id="rId2"/>
    <p:sldLayoutId id="2147484052" r:id="rId3"/>
    <p:sldLayoutId id="2147484053" r:id="rId4"/>
    <p:sldLayoutId id="2147484054" r:id="rId5"/>
    <p:sldLayoutId id="2147484055" r:id="rId6"/>
    <p:sldLayoutId id="2147484056" r:id="rId7"/>
    <p:sldLayoutId id="2147484057" r:id="rId8"/>
    <p:sldLayoutId id="2147484058" r:id="rId9"/>
    <p:sldLayoutId id="2147484059" r:id="rId10"/>
    <p:sldLayoutId id="2147484060" r:id="rId11"/>
  </p:sldLayoutIdLst>
  <p:txStyles>
    <p:titleStyle>
      <a:lvl1pPr algn="ctr" defTabSz="857250" rtl="0" eaLnBrk="1" latinLnBrk="0" hangingPunct="1">
        <a:spcBef>
          <a:spcPct val="0"/>
        </a:spcBef>
        <a:buNone/>
        <a:defRPr sz="4125" kern="1200">
          <a:solidFill>
            <a:schemeClr val="tx1"/>
          </a:solidFill>
          <a:latin typeface="+mj-lt"/>
          <a:ea typeface="+mj-ea"/>
          <a:cs typeface="+mj-cs"/>
        </a:defRPr>
      </a:lvl1pPr>
    </p:titleStyle>
    <p:bodyStyle>
      <a:lvl1pPr marL="321469" indent="-321469" algn="l" defTabSz="857250" rtl="0" eaLnBrk="1" latinLnBrk="0" hangingPunct="1">
        <a:spcBef>
          <a:spcPct val="20000"/>
        </a:spcBef>
        <a:buFont typeface="Arial" pitchFamily="34" charset="0"/>
        <a:buChar char="•"/>
        <a:defRPr sz="3000" kern="1200">
          <a:solidFill>
            <a:schemeClr val="tx1"/>
          </a:solidFill>
          <a:latin typeface="+mn-lt"/>
          <a:ea typeface="+mn-ea"/>
          <a:cs typeface="+mn-cs"/>
        </a:defRPr>
      </a:lvl1pPr>
      <a:lvl2pPr marL="696516" indent="-267891" algn="l" defTabSz="857250" rtl="0" eaLnBrk="1" latinLnBrk="0" hangingPunct="1">
        <a:spcBef>
          <a:spcPct val="20000"/>
        </a:spcBef>
        <a:buFont typeface="Arial" pitchFamily="34" charset="0"/>
        <a:buChar char="–"/>
        <a:defRPr sz="2625" kern="1200">
          <a:solidFill>
            <a:schemeClr val="tx1"/>
          </a:solidFill>
          <a:latin typeface="+mn-lt"/>
          <a:ea typeface="+mn-ea"/>
          <a:cs typeface="+mn-cs"/>
        </a:defRPr>
      </a:lvl2pPr>
      <a:lvl3pPr marL="1071563" indent="-214313" algn="l" defTabSz="857250" rtl="0" eaLnBrk="1" latinLnBrk="0" hangingPunct="1">
        <a:spcBef>
          <a:spcPct val="20000"/>
        </a:spcBef>
        <a:buFont typeface="Arial" pitchFamily="34" charset="0"/>
        <a:buChar char="•"/>
        <a:defRPr sz="2250" kern="1200">
          <a:solidFill>
            <a:schemeClr val="tx1"/>
          </a:solidFill>
          <a:latin typeface="+mn-lt"/>
          <a:ea typeface="+mn-ea"/>
          <a:cs typeface="+mn-cs"/>
        </a:defRPr>
      </a:lvl3pPr>
      <a:lvl4pPr marL="150018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4pPr>
      <a:lvl5pPr marL="192881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5pPr>
      <a:lvl6pPr marL="235743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6pPr>
      <a:lvl7pPr marL="278606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7pPr>
      <a:lvl8pPr marL="321468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8pPr>
      <a:lvl9pPr marL="364331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9pPr>
    </p:bodyStyle>
    <p:other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3B1432-A789-480F-B62D-C8B6B1BA0A8D}" type="datetimeFigureOut">
              <a:rPr lang="en-US" smtClean="0"/>
              <a:t>1/27/25</a:t>
            </a:fld>
            <a:endParaRPr 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2DFADBE-B7BA-473D-BCE6-EEBCF1351C78}" type="slidenum">
              <a:rPr lang="en-US" smtClean="0"/>
              <a:t>‹#›</a:t>
            </a:fld>
            <a:endParaRPr lang="en-US"/>
          </a:p>
        </p:txBody>
      </p:sp>
    </p:spTree>
    <p:extLst>
      <p:ext uri="{BB962C8B-B14F-4D97-AF65-F5344CB8AC3E}">
        <p14:creationId xmlns:p14="http://schemas.microsoft.com/office/powerpoint/2010/main" val="3464509953"/>
      </p:ext>
    </p:extLst>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7" r:id="rId4"/>
    <p:sldLayoutId id="2147484078" r:id="rId5"/>
    <p:sldLayoutId id="2147484079" r:id="rId6"/>
    <p:sldLayoutId id="2147484080" r:id="rId7"/>
    <p:sldLayoutId id="2147484081" r:id="rId8"/>
    <p:sldLayoutId id="2147484082" r:id="rId9"/>
    <p:sldLayoutId id="2147484083" r:id="rId10"/>
    <p:sldLayoutId id="214748408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0817CF-DCB7-B8A2-8D3A-698C5227CA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561A62-3E64-8BB0-C2D8-A91A0A7A7C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95C7C2-147F-F56E-4F9A-2C881FC5D0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E86885-0679-134D-9406-AC722D221E4C}" type="datetimeFigureOut">
              <a:rPr lang="en-US" smtClean="0"/>
              <a:t>1/27/25</a:t>
            </a:fld>
            <a:endParaRPr lang="en-US"/>
          </a:p>
        </p:txBody>
      </p:sp>
      <p:sp>
        <p:nvSpPr>
          <p:cNvPr id="5" name="Footer Placeholder 4">
            <a:extLst>
              <a:ext uri="{FF2B5EF4-FFF2-40B4-BE49-F238E27FC236}">
                <a16:creationId xmlns:a16="http://schemas.microsoft.com/office/drawing/2014/main" id="{9F549129-70B1-C368-776B-4CB5783F91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6A5308-5C52-DA00-9F05-8E61405317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DA7ED3-E00E-8E48-8840-681E1FDC6B95}" type="slidenum">
              <a:rPr lang="en-US" smtClean="0"/>
              <a:t>‹#›</a:t>
            </a:fld>
            <a:endParaRPr lang="en-US"/>
          </a:p>
        </p:txBody>
      </p:sp>
    </p:spTree>
    <p:extLst>
      <p:ext uri="{BB962C8B-B14F-4D97-AF65-F5344CB8AC3E}">
        <p14:creationId xmlns:p14="http://schemas.microsoft.com/office/powerpoint/2010/main" val="2043208112"/>
      </p:ext>
    </p:extLst>
  </p:cSld>
  <p:clrMap bg1="lt1" tx1="dk1" bg2="lt2" tx2="dk2" accent1="accent1" accent2="accent2" accent3="accent3" accent4="accent4" accent5="accent5" accent6="accent6" hlink="hlink" folHlink="folHlink"/>
  <p:sldLayoutIdLst>
    <p:sldLayoutId id="2147484086" r:id="rId1"/>
    <p:sldLayoutId id="2147484087" r:id="rId2"/>
    <p:sldLayoutId id="2147484088" r:id="rId3"/>
    <p:sldLayoutId id="2147484089" r:id="rId4"/>
    <p:sldLayoutId id="2147484090" r:id="rId5"/>
    <p:sldLayoutId id="2147484091" r:id="rId6"/>
    <p:sldLayoutId id="2147484092" r:id="rId7"/>
    <p:sldLayoutId id="2147484093" r:id="rId8"/>
    <p:sldLayoutId id="2147484094" r:id="rId9"/>
    <p:sldLayoutId id="2147484095" r:id="rId10"/>
    <p:sldLayoutId id="21474840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362"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5363"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fld id="{42FA72DF-B9AF-C047-BC27-8F9C92C6A0BF}" type="datetimeFigureOut">
              <a:rPr lang="en-US"/>
              <a:pPr>
                <a:defRPr/>
              </a:pPr>
              <a:t>1/27/25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fld id="{672FEB11-FC88-9F4B-BCD9-19A7E54C9FF1}" type="slidenum">
              <a:rPr lang="en-US"/>
              <a:pPr>
                <a:defRPr/>
              </a:pPr>
              <a:t>‹#›</a:t>
            </a:fld>
            <a:endParaRPr lang="en-US"/>
          </a:p>
        </p:txBody>
      </p:sp>
    </p:spTree>
    <p:extLst>
      <p:ext uri="{BB962C8B-B14F-4D97-AF65-F5344CB8AC3E}">
        <p14:creationId xmlns:p14="http://schemas.microsoft.com/office/powerpoint/2010/main" val="1220094799"/>
      </p:ext>
    </p:extLst>
  </p:cSld>
  <p:clrMap bg1="lt1" tx1="dk1" bg2="lt2" tx2="dk2" accent1="accent1" accent2="accent2" accent3="accent3" accent4="accent4" accent5="accent5" accent6="accent6" hlink="hlink" folHlink="folHlink"/>
  <p:sldLayoutIdLst>
    <p:sldLayoutId id="2147484098" r:id="rId1"/>
    <p:sldLayoutId id="2147484099" r:id="rId2"/>
    <p:sldLayoutId id="2147484100" r:id="rId3"/>
    <p:sldLayoutId id="2147484101" r:id="rId4"/>
    <p:sldLayoutId id="2147484102" r:id="rId5"/>
    <p:sldLayoutId id="2147484103" r:id="rId6"/>
    <p:sldLayoutId id="2147484104" r:id="rId7"/>
    <p:sldLayoutId id="2147484105" r:id="rId8"/>
    <p:sldLayoutId id="2147484106" r:id="rId9"/>
    <p:sldLayoutId id="2147484107" r:id="rId10"/>
    <p:sldLayoutId id="2147484108"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5AC8A2-C63C-49A4-89E9-2E4420D2ECA8}" type="datetimeFigureOut">
              <a:rPr lang="en-US" smtClean="0">
                <a:solidFill>
                  <a:prstClr val="black">
                    <a:tint val="75000"/>
                  </a:prstClr>
                </a:solidFill>
              </a:rPr>
              <a:pPr/>
              <a:t>1/27/25</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C7E049-B585-4EE6-96C0-EEB30EAA14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300331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AD1129-26B6-7E4A-9746-0ECF485079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1A05A33-4C13-8AC9-9E1E-E9249FFF2288}"/>
              </a:ext>
            </a:extLst>
          </p:cNvPr>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F003CC-3177-0B98-6737-AE341CD9C096}"/>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62E1F99-45ED-4649-B62F-A64BE8F16BDD}" type="datetimeFigureOut">
              <a:rPr lang="en-US" smtClean="0"/>
              <a:t>1/27/25</a:t>
            </a:fld>
            <a:endParaRPr lang="en-US"/>
          </a:p>
        </p:txBody>
      </p:sp>
      <p:sp>
        <p:nvSpPr>
          <p:cNvPr id="5" name="Footer Placeholder 4">
            <a:extLst>
              <a:ext uri="{FF2B5EF4-FFF2-40B4-BE49-F238E27FC236}">
                <a16:creationId xmlns:a16="http://schemas.microsoft.com/office/drawing/2014/main" id="{E767AB8C-054D-D5AB-800E-EFA67E40834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4F0E70A-42D6-3B7A-EAF5-7D535611B547}"/>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608A900-3BDD-844B-90EF-BFDB22378127}" type="slidenum">
              <a:rPr lang="en-US" smtClean="0"/>
              <a:t>‹#›</a:t>
            </a:fld>
            <a:endParaRPr lang="en-US"/>
          </a:p>
        </p:txBody>
      </p:sp>
    </p:spTree>
    <p:extLst>
      <p:ext uri="{BB962C8B-B14F-4D97-AF65-F5344CB8AC3E}">
        <p14:creationId xmlns:p14="http://schemas.microsoft.com/office/powerpoint/2010/main" val="1338822114"/>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9"/>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1/27/25</a:t>
            </a:fld>
            <a:endParaRPr lang="en-US"/>
          </a:p>
        </p:txBody>
      </p:sp>
      <p:sp>
        <p:nvSpPr>
          <p:cNvPr id="5" name="Footer Placeholder 4"/>
          <p:cNvSpPr>
            <a:spLocks noGrp="1"/>
          </p:cNvSpPr>
          <p:nvPr>
            <p:ph type="ftr" sz="quarter" idx="3"/>
          </p:nvPr>
        </p:nvSpPr>
        <p:spPr>
          <a:xfrm>
            <a:off x="2082800" y="4237569"/>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9"/>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97430373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defTabSz="609615" rtl="0" eaLnBrk="1" latinLnBrk="0" hangingPunct="1">
        <a:spcBef>
          <a:spcPct val="0"/>
        </a:spcBef>
        <a:buNone/>
        <a:defRPr sz="2933" kern="1200">
          <a:solidFill>
            <a:schemeClr val="tx1"/>
          </a:solidFill>
          <a:latin typeface="+mj-lt"/>
          <a:ea typeface="+mj-ea"/>
          <a:cs typeface="+mj-cs"/>
        </a:defRPr>
      </a:lvl1pPr>
    </p:titleStyle>
    <p:bodyStyle>
      <a:lvl1pPr marL="228605" indent="-228605" algn="l" defTabSz="609615"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13" indent="-190506" algn="l" defTabSz="609615"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20" indent="-152404" algn="l" defTabSz="609615"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27"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35"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42"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49"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058"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866"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15" rtl="0" eaLnBrk="1" latinLnBrk="0" hangingPunct="1">
        <a:defRPr sz="1200" kern="1200">
          <a:solidFill>
            <a:schemeClr val="tx1"/>
          </a:solidFill>
          <a:latin typeface="+mn-lt"/>
          <a:ea typeface="+mn-ea"/>
          <a:cs typeface="+mn-cs"/>
        </a:defRPr>
      </a:lvl1pPr>
      <a:lvl2pPr marL="304807" algn="l" defTabSz="609615" rtl="0" eaLnBrk="1" latinLnBrk="0" hangingPunct="1">
        <a:defRPr sz="1200" kern="1200">
          <a:solidFill>
            <a:schemeClr val="tx1"/>
          </a:solidFill>
          <a:latin typeface="+mn-lt"/>
          <a:ea typeface="+mn-ea"/>
          <a:cs typeface="+mn-cs"/>
        </a:defRPr>
      </a:lvl2pPr>
      <a:lvl3pPr marL="609615" algn="l" defTabSz="609615" rtl="0" eaLnBrk="1" latinLnBrk="0" hangingPunct="1">
        <a:defRPr sz="1200" kern="1200">
          <a:solidFill>
            <a:schemeClr val="tx1"/>
          </a:solidFill>
          <a:latin typeface="+mn-lt"/>
          <a:ea typeface="+mn-ea"/>
          <a:cs typeface="+mn-cs"/>
        </a:defRPr>
      </a:lvl3pPr>
      <a:lvl4pPr marL="914424" algn="l" defTabSz="609615" rtl="0" eaLnBrk="1" latinLnBrk="0" hangingPunct="1">
        <a:defRPr sz="1200" kern="1200">
          <a:solidFill>
            <a:schemeClr val="tx1"/>
          </a:solidFill>
          <a:latin typeface="+mn-lt"/>
          <a:ea typeface="+mn-ea"/>
          <a:cs typeface="+mn-cs"/>
        </a:defRPr>
      </a:lvl4pPr>
      <a:lvl5pPr marL="1219231" algn="l" defTabSz="609615" rtl="0" eaLnBrk="1" latinLnBrk="0" hangingPunct="1">
        <a:defRPr sz="1200" kern="1200">
          <a:solidFill>
            <a:schemeClr val="tx1"/>
          </a:solidFill>
          <a:latin typeface="+mn-lt"/>
          <a:ea typeface="+mn-ea"/>
          <a:cs typeface="+mn-cs"/>
        </a:defRPr>
      </a:lvl5pPr>
      <a:lvl6pPr marL="1524038" algn="l" defTabSz="609615" rtl="0" eaLnBrk="1" latinLnBrk="0" hangingPunct="1">
        <a:defRPr sz="1200" kern="1200">
          <a:solidFill>
            <a:schemeClr val="tx1"/>
          </a:solidFill>
          <a:latin typeface="+mn-lt"/>
          <a:ea typeface="+mn-ea"/>
          <a:cs typeface="+mn-cs"/>
        </a:defRPr>
      </a:lvl6pPr>
      <a:lvl7pPr marL="1828845" algn="l" defTabSz="609615" rtl="0" eaLnBrk="1" latinLnBrk="0" hangingPunct="1">
        <a:defRPr sz="1200" kern="1200">
          <a:solidFill>
            <a:schemeClr val="tx1"/>
          </a:solidFill>
          <a:latin typeface="+mn-lt"/>
          <a:ea typeface="+mn-ea"/>
          <a:cs typeface="+mn-cs"/>
        </a:defRPr>
      </a:lvl7pPr>
      <a:lvl8pPr marL="2133653" algn="l" defTabSz="609615" rtl="0" eaLnBrk="1" latinLnBrk="0" hangingPunct="1">
        <a:defRPr sz="1200" kern="1200">
          <a:solidFill>
            <a:schemeClr val="tx1"/>
          </a:solidFill>
          <a:latin typeface="+mn-lt"/>
          <a:ea typeface="+mn-ea"/>
          <a:cs typeface="+mn-cs"/>
        </a:defRPr>
      </a:lvl8pPr>
      <a:lvl9pPr marL="2438462" algn="l" defTabSz="609615" rtl="0" eaLnBrk="1" latinLnBrk="0" hangingPunct="1">
        <a:defRPr sz="1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3" y="447188"/>
            <a:ext cx="10571999" cy="970451"/>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810000" y="2184403"/>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51513" y="6041364"/>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a:p>
        </p:txBody>
      </p:sp>
      <p:sp>
        <p:nvSpPr>
          <p:cNvPr id="4" name="Date Placeholder 3"/>
          <p:cNvSpPr>
            <a:spLocks noGrp="1"/>
          </p:cNvSpPr>
          <p:nvPr>
            <p:ph type="dt" sz="half" idx="2"/>
          </p:nvPr>
        </p:nvSpPr>
        <p:spPr>
          <a:xfrm>
            <a:off x="9334625" y="6041364"/>
            <a:ext cx="1343707" cy="365125"/>
          </a:xfrm>
          <a:prstGeom prst="rect">
            <a:avLst/>
          </a:prstGeom>
        </p:spPr>
        <p:txBody>
          <a:bodyPr vert="horz" lIns="91440" tIns="45720" rIns="91440" bIns="45720" rtlCol="0" anchor="b"/>
          <a:lstStyle>
            <a:lvl1pPr algn="r">
              <a:defRPr sz="900">
                <a:solidFill>
                  <a:schemeClr val="tx1"/>
                </a:solidFill>
              </a:defRPr>
            </a:lvl1pPr>
          </a:lstStyle>
          <a:p>
            <a:fld id="{8D0BDDA5-9D24-1A46-8A4F-95EC4CF891DD}" type="datetimeFigureOut">
              <a:rPr lang="en-US" smtClean="0"/>
              <a:t>1/27/25</a:t>
            </a:fld>
            <a:endParaRPr lang="en-US"/>
          </a:p>
        </p:txBody>
      </p:sp>
      <p:sp>
        <p:nvSpPr>
          <p:cNvPr id="6" name="Slide Number Placeholder 5"/>
          <p:cNvSpPr>
            <a:spLocks noGrp="1"/>
          </p:cNvSpPr>
          <p:nvPr>
            <p:ph type="sldNum" sz="quarter" idx="4"/>
          </p:nvPr>
        </p:nvSpPr>
        <p:spPr>
          <a:xfrm>
            <a:off x="10678333" y="5915893"/>
            <a:ext cx="1062155" cy="490599"/>
          </a:xfrm>
          <a:prstGeom prst="rect">
            <a:avLst/>
          </a:prstGeom>
        </p:spPr>
        <p:txBody>
          <a:bodyPr vert="horz" lIns="91440" tIns="45720" rIns="91440" bIns="10800" rtlCol="0" anchor="b"/>
          <a:lstStyle>
            <a:lvl1pPr algn="r">
              <a:defRPr sz="2000">
                <a:solidFill>
                  <a:schemeClr val="accent1"/>
                </a:solidFill>
              </a:defRPr>
            </a:lvl1pPr>
          </a:lstStyle>
          <a:p>
            <a:fld id="{5C3C8AE7-9B12-3648-91A0-5F13C0711C1F}" type="slidenum">
              <a:rPr lang="en-US" smtClean="0"/>
              <a:t>‹#›</a:t>
            </a:fld>
            <a:endParaRPr lang="en-US"/>
          </a:p>
        </p:txBody>
      </p:sp>
    </p:spTree>
    <p:extLst>
      <p:ext uri="{BB962C8B-B14F-4D97-AF65-F5344CB8AC3E}">
        <p14:creationId xmlns:p14="http://schemas.microsoft.com/office/powerpoint/2010/main" val="3180583754"/>
      </p:ext>
    </p:extLst>
  </p:cSld>
  <p:clrMap bg1="dk1" tx1="lt1" bg2="dk2" tx2="lt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Lst>
  <p:txStyles>
    <p:titleStyle>
      <a:lvl1pPr algn="l" defTabSz="457178"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882" indent="-342882" algn="l" defTabSz="457178"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13" indent="-285737" algn="l" defTabSz="457178"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2942" indent="-228589" algn="l" defTabSz="457178"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120" indent="-228589" algn="l" defTabSz="457178"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298" indent="-228589" algn="l" defTabSz="457178"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399880" indent="-228589" algn="l" defTabSz="457178"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799861" indent="-228589" algn="l" defTabSz="457178"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199840" indent="-228589" algn="l" defTabSz="457178"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599821" indent="-228589" algn="l" defTabSz="457178"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4"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2"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0B1F1-287D-CC43-9608-985E243C0789}" type="datetimeFigureOut">
              <a:rPr lang="en-US" smtClean="0">
                <a:solidFill>
                  <a:prstClr val="black">
                    <a:tint val="75000"/>
                  </a:prstClr>
                </a:solidFill>
                <a:latin typeface="Calibri"/>
              </a:rPr>
              <a:pPr/>
              <a:t>1/27/25</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957435586"/>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020664F-90E0-4FB9-BD4A-FD48516D483E}" type="datetimeFigureOut">
              <a:rPr lang="en-US" smtClean="0"/>
              <a:t>1/27/25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363F70B-42E7-4F44-AF4B-92EF214E6B5A}" type="slidenum">
              <a:rPr lang="en-US" smtClean="0"/>
              <a:t>‹#›</a:t>
            </a:fld>
            <a:endParaRPr lang="en-US"/>
          </a:p>
        </p:txBody>
      </p:sp>
    </p:spTree>
    <p:extLst>
      <p:ext uri="{BB962C8B-B14F-4D97-AF65-F5344CB8AC3E}">
        <p14:creationId xmlns:p14="http://schemas.microsoft.com/office/powerpoint/2010/main" val="1932625317"/>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Ls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1"/>
        </a:spcBef>
        <a:buFont typeface="Arial" panose="020B0604020202020204" pitchFamily="34" charset="0"/>
        <a:buChar char="•"/>
        <a:defRPr sz="2100" kern="1200">
          <a:solidFill>
            <a:schemeClr val="tx1"/>
          </a:solidFill>
          <a:latin typeface="+mn-lt"/>
          <a:ea typeface="+mn-ea"/>
          <a:cs typeface="+mn-cs"/>
        </a:defRPr>
      </a:lvl1pPr>
      <a:lvl2pPr marL="514338"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9"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1"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273264859"/>
      </p:ext>
    </p:extLst>
  </p:cSld>
  <p:clrMap bg1="lt1" tx1="dk1" bg2="dk2" tx2="lt2" accent1="accent1" accent2="accent2" accent3="accent3" accent4="accent4" accent5="accent5" accent6="accent6" hlink="hlink" folHlink="folHlink"/>
  <p:sldLayoutIdLst>
    <p:sldLayoutId id="2147483848"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475A3-7FAD-7347-BA1D-5386206D3CBC}" type="datetimeFigureOut">
              <a:rPr lang="en-US" smtClean="0"/>
              <a:t>1/27/25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799F59-D26F-F046-9303-A627DC939BF0}" type="slidenum">
              <a:rPr lang="en-US" smtClean="0"/>
              <a:t>‹#›</a:t>
            </a:fld>
            <a:endParaRPr lang="en-US"/>
          </a:p>
        </p:txBody>
      </p:sp>
    </p:spTree>
    <p:extLst>
      <p:ext uri="{BB962C8B-B14F-4D97-AF65-F5344CB8AC3E}">
        <p14:creationId xmlns:p14="http://schemas.microsoft.com/office/powerpoint/2010/main" val="2248072971"/>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9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sv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4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7.svg"/><Relationship Id="rId7" Type="http://schemas.openxmlformats.org/officeDocument/2006/relationships/image" Target="../media/image31.svg"/><Relationship Id="rId2" Type="http://schemas.openxmlformats.org/officeDocument/2006/relationships/image" Target="../media/image26.png"/><Relationship Id="rId1" Type="http://schemas.openxmlformats.org/officeDocument/2006/relationships/slideLayout" Target="../slideLayouts/slideLayout114.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77.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03.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0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sv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4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1.xml"/><Relationship Id="rId5" Type="http://schemas.openxmlformats.org/officeDocument/2006/relationships/image" Target="../media/image43.sv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4.png"/><Relationship Id="rId7" Type="http://schemas.openxmlformats.org/officeDocument/2006/relationships/image" Target="../media/image47.svg"/><Relationship Id="rId2" Type="http://schemas.openxmlformats.org/officeDocument/2006/relationships/notesSlide" Target="../notesSlides/notesSlide5.xml"/><Relationship Id="rId1" Type="http://schemas.openxmlformats.org/officeDocument/2006/relationships/slideLayout" Target="../slideLayouts/slideLayout41.xml"/><Relationship Id="rId6" Type="http://schemas.openxmlformats.org/officeDocument/2006/relationships/image" Target="../media/image46.png"/><Relationship Id="rId11" Type="http://schemas.openxmlformats.org/officeDocument/2006/relationships/image" Target="../media/image51.svg"/><Relationship Id="rId5" Type="http://schemas.openxmlformats.org/officeDocument/2006/relationships/image" Target="../media/image45.sv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svg"/></Relationships>
</file>

<file path=ppt/slides/_rels/slide2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4.png"/><Relationship Id="rId7" Type="http://schemas.openxmlformats.org/officeDocument/2006/relationships/image" Target="../media/image47.svg"/><Relationship Id="rId2" Type="http://schemas.openxmlformats.org/officeDocument/2006/relationships/notesSlide" Target="../notesSlides/notesSlide6.xml"/><Relationship Id="rId1" Type="http://schemas.openxmlformats.org/officeDocument/2006/relationships/slideLayout" Target="../slideLayouts/slideLayout41.xml"/><Relationship Id="rId6" Type="http://schemas.openxmlformats.org/officeDocument/2006/relationships/image" Target="../media/image46.png"/><Relationship Id="rId11" Type="http://schemas.openxmlformats.org/officeDocument/2006/relationships/image" Target="../media/image51.svg"/><Relationship Id="rId5" Type="http://schemas.openxmlformats.org/officeDocument/2006/relationships/image" Target="../media/image45.sv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svg"/></Relationships>
</file>

<file path=ppt/slides/_rels/slide23.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14.png"/><Relationship Id="rId7" Type="http://schemas.openxmlformats.org/officeDocument/2006/relationships/image" Target="../media/image55.svg"/><Relationship Id="rId2" Type="http://schemas.openxmlformats.org/officeDocument/2006/relationships/notesSlide" Target="../notesSlides/notesSlide7.xml"/><Relationship Id="rId1" Type="http://schemas.openxmlformats.org/officeDocument/2006/relationships/slideLayout" Target="../slideLayouts/slideLayout41.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41.xml"/><Relationship Id="rId5" Type="http://schemas.openxmlformats.org/officeDocument/2006/relationships/image" Target="../media/image60.svg"/><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41.xml"/><Relationship Id="rId5" Type="http://schemas.openxmlformats.org/officeDocument/2006/relationships/image" Target="../media/image60.svg"/><Relationship Id="rId4" Type="http://schemas.openxmlformats.org/officeDocument/2006/relationships/image" Target="../media/image59.png"/></Relationships>
</file>

<file path=ppt/slides/_rels/slide26.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41.xml"/><Relationship Id="rId5" Type="http://schemas.openxmlformats.org/officeDocument/2006/relationships/image" Target="../media/image60.svg"/><Relationship Id="rId4" Type="http://schemas.openxmlformats.org/officeDocument/2006/relationships/image" Target="../media/image59.png"/></Relationships>
</file>

<file path=ppt/slides/_rels/slide27.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41.xml"/><Relationship Id="rId5" Type="http://schemas.openxmlformats.org/officeDocument/2006/relationships/image" Target="../media/image60.svg"/><Relationship Id="rId4" Type="http://schemas.openxmlformats.org/officeDocument/2006/relationships/image" Target="../media/image59.png"/></Relationships>
</file>

<file path=ppt/slides/_rels/slide28.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41.xml"/><Relationship Id="rId5" Type="http://schemas.openxmlformats.org/officeDocument/2006/relationships/image" Target="../media/image60.svg"/><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4.png"/><Relationship Id="rId7" Type="http://schemas.openxmlformats.org/officeDocument/2006/relationships/image" Target="../media/image47.svg"/><Relationship Id="rId2" Type="http://schemas.openxmlformats.org/officeDocument/2006/relationships/notesSlide" Target="../notesSlides/notesSlide8.xml"/><Relationship Id="rId1" Type="http://schemas.openxmlformats.org/officeDocument/2006/relationships/slideLayout" Target="../slideLayouts/slideLayout41.xml"/><Relationship Id="rId6" Type="http://schemas.openxmlformats.org/officeDocument/2006/relationships/image" Target="../media/image46.png"/><Relationship Id="rId11" Type="http://schemas.openxmlformats.org/officeDocument/2006/relationships/image" Target="../media/image51.svg"/><Relationship Id="rId5" Type="http://schemas.openxmlformats.org/officeDocument/2006/relationships/image" Target="../media/image45.sv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sv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xml"/><Relationship Id="rId1" Type="http://schemas.openxmlformats.org/officeDocument/2006/relationships/slideLayout" Target="../slideLayouts/slideLayout52.xml"/></Relationships>
</file>

<file path=ppt/slides/_rels/slide31.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41.xml"/></Relationships>
</file>

<file path=ppt/slides/_rels/slide3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4.png"/><Relationship Id="rId7" Type="http://schemas.openxmlformats.org/officeDocument/2006/relationships/image" Target="../media/image47.svg"/><Relationship Id="rId2" Type="http://schemas.openxmlformats.org/officeDocument/2006/relationships/notesSlide" Target="../notesSlides/notesSlide10.xml"/><Relationship Id="rId1" Type="http://schemas.openxmlformats.org/officeDocument/2006/relationships/slideLayout" Target="../slideLayouts/slideLayout41.xml"/><Relationship Id="rId6" Type="http://schemas.openxmlformats.org/officeDocument/2006/relationships/image" Target="../media/image46.png"/><Relationship Id="rId11" Type="http://schemas.openxmlformats.org/officeDocument/2006/relationships/image" Target="../media/image51.svg"/><Relationship Id="rId5" Type="http://schemas.openxmlformats.org/officeDocument/2006/relationships/image" Target="../media/image45.sv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svg"/></Relationships>
</file>

<file path=ppt/slides/_rels/slide34.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14.png"/><Relationship Id="rId7" Type="http://schemas.openxmlformats.org/officeDocument/2006/relationships/image" Target="../media/image55.svg"/><Relationship Id="rId2" Type="http://schemas.openxmlformats.org/officeDocument/2006/relationships/notesSlide" Target="../notesSlides/notesSlide11.xml"/><Relationship Id="rId1" Type="http://schemas.openxmlformats.org/officeDocument/2006/relationships/slideLayout" Target="../slideLayouts/slideLayout41.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7.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sv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66.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3.xml"/><Relationship Id="rId1" Type="http://schemas.openxmlformats.org/officeDocument/2006/relationships/slideLayout" Target="../slideLayouts/slideLayout125.xml"/></Relationships>
</file>

<file path=ppt/slides/_rels/slide3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4.xml"/><Relationship Id="rId1" Type="http://schemas.openxmlformats.org/officeDocument/2006/relationships/slideLayout" Target="../slideLayouts/slideLayout125.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5.xml"/><Relationship Id="rId1" Type="http://schemas.openxmlformats.org/officeDocument/2006/relationships/slideLayout" Target="../slideLayouts/slideLayout103.xml"/></Relationships>
</file>

<file path=ppt/slides/_rels/slide4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6.xml"/><Relationship Id="rId1" Type="http://schemas.openxmlformats.org/officeDocument/2006/relationships/slideLayout" Target="../slideLayouts/slideLayout136.xml"/></Relationships>
</file>

<file path=ppt/slides/_rels/slide42.xml.rels><?xml version="1.0" encoding="UTF-8" standalone="yes"?>
<Relationships xmlns="http://schemas.openxmlformats.org/package/2006/relationships"><Relationship Id="rId2" Type="http://schemas.openxmlformats.org/officeDocument/2006/relationships/image" Target="../media/image68.tiff"/><Relationship Id="rId1" Type="http://schemas.openxmlformats.org/officeDocument/2006/relationships/slideLayout" Target="../slideLayouts/slideLayout103.xml"/></Relationships>
</file>

<file path=ppt/slides/_rels/slide4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98.xml"/></Relationships>
</file>

<file path=ppt/slides/_rels/slide4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8.xml"/><Relationship Id="rId1" Type="http://schemas.openxmlformats.org/officeDocument/2006/relationships/slideLayout" Target="../slideLayouts/slideLayout30.xml"/><Relationship Id="rId4" Type="http://schemas.openxmlformats.org/officeDocument/2006/relationships/image" Target="../media/image71.png"/></Relationships>
</file>

<file path=ppt/slides/_rels/slide4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9.xml"/><Relationship Id="rId1" Type="http://schemas.openxmlformats.org/officeDocument/2006/relationships/slideLayout" Target="../slideLayouts/slideLayout30.xml"/><Relationship Id="rId4" Type="http://schemas.openxmlformats.org/officeDocument/2006/relationships/image" Target="../media/image71.png"/></Relationships>
</file>

<file path=ppt/slides/_rels/slide4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0.xml"/><Relationship Id="rId1" Type="http://schemas.openxmlformats.org/officeDocument/2006/relationships/slideLayout" Target="../slideLayouts/slideLayout30.xml"/><Relationship Id="rId4" Type="http://schemas.openxmlformats.org/officeDocument/2006/relationships/image" Target="../media/image73.png"/></Relationships>
</file>

<file path=ppt/slides/_rels/slide4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1.xml"/><Relationship Id="rId1" Type="http://schemas.openxmlformats.org/officeDocument/2006/relationships/slideLayout" Target="../slideLayouts/slideLayout98.xml"/></Relationships>
</file>

<file path=ppt/slides/_rels/slide49.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22.xml"/><Relationship Id="rId1" Type="http://schemas.openxmlformats.org/officeDocument/2006/relationships/slideLayout" Target="../slideLayouts/slideLayout98.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jpg"/><Relationship Id="rId1" Type="http://schemas.openxmlformats.org/officeDocument/2006/relationships/slideLayout" Target="../slideLayouts/slideLayout147.xml"/><Relationship Id="rId5" Type="http://schemas.openxmlformats.org/officeDocument/2006/relationships/image" Target="../media/image78.jpeg"/><Relationship Id="rId4" Type="http://schemas.openxmlformats.org/officeDocument/2006/relationships/image" Target="../media/image77.jpg"/></Relationships>
</file>

<file path=ppt/slides/_rels/slide51.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jpg"/><Relationship Id="rId1" Type="http://schemas.openxmlformats.org/officeDocument/2006/relationships/slideLayout" Target="../slideLayouts/slideLayout147.xml"/><Relationship Id="rId5" Type="http://schemas.openxmlformats.org/officeDocument/2006/relationships/image" Target="../media/image79.jpeg"/><Relationship Id="rId4" Type="http://schemas.openxmlformats.org/officeDocument/2006/relationships/image" Target="../media/image77.jpg"/></Relationships>
</file>

<file path=ppt/slides/_rels/slide5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4.png"/><Relationship Id="rId7" Type="http://schemas.openxmlformats.org/officeDocument/2006/relationships/image" Target="../media/image47.svg"/><Relationship Id="rId2" Type="http://schemas.openxmlformats.org/officeDocument/2006/relationships/notesSlide" Target="../notesSlides/notesSlide23.xml"/><Relationship Id="rId1" Type="http://schemas.openxmlformats.org/officeDocument/2006/relationships/slideLayout" Target="../slideLayouts/slideLayout103.xml"/><Relationship Id="rId6" Type="http://schemas.openxmlformats.org/officeDocument/2006/relationships/image" Target="../media/image46.png"/><Relationship Id="rId11" Type="http://schemas.openxmlformats.org/officeDocument/2006/relationships/image" Target="../media/image51.svg"/><Relationship Id="rId5" Type="http://schemas.openxmlformats.org/officeDocument/2006/relationships/image" Target="../media/image45.sv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svg"/></Relationships>
</file>

<file path=ppt/slides/_rels/slide53.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notesSlide" Target="../notesSlides/notesSlide24.xml"/><Relationship Id="rId1" Type="http://schemas.openxmlformats.org/officeDocument/2006/relationships/slideLayout" Target="../slideLayouts/slideLayout98.xml"/></Relationships>
</file>

<file path=ppt/slides/_rels/slide5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25.xml"/><Relationship Id="rId1" Type="http://schemas.openxmlformats.org/officeDocument/2006/relationships/slideLayout" Target="../slideLayouts/slideLayout120.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2"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white"/>
              </a:solidFill>
              <a:latin typeface="Calibri" panose="020F0502020204030204"/>
              <a:sym typeface="Arial"/>
            </a:endParaRPr>
          </a:p>
        </p:txBody>
      </p:sp>
      <p:pic>
        <p:nvPicPr>
          <p:cNvPr id="4" name="Picture 3">
            <a:extLst>
              <a:ext uri="{FF2B5EF4-FFF2-40B4-BE49-F238E27FC236}">
                <a16:creationId xmlns:a16="http://schemas.microsoft.com/office/drawing/2014/main" id="{79396666-7CF9-D17F-DF8A-696D25C63F7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6714" y="-432700"/>
            <a:ext cx="12300857" cy="9225631"/>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2" y="2207601"/>
            <a:ext cx="9143999" cy="3162147"/>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white"/>
              </a:solidFill>
              <a:latin typeface="Calibri" panose="020F0502020204030204"/>
              <a:sym typeface="Arial"/>
            </a:endParaRPr>
          </a:p>
        </p:txBody>
      </p:sp>
      <p:sp>
        <p:nvSpPr>
          <p:cNvPr id="2" name="Title 1">
            <a:extLst>
              <a:ext uri="{FF2B5EF4-FFF2-40B4-BE49-F238E27FC236}">
                <a16:creationId xmlns:a16="http://schemas.microsoft.com/office/drawing/2014/main" id="{288C1B3A-7BED-C78B-9E01-887AD7576445}"/>
              </a:ext>
            </a:extLst>
          </p:cNvPr>
          <p:cNvSpPr>
            <a:spLocks noGrp="1"/>
          </p:cNvSpPr>
          <p:nvPr>
            <p:ph type="ctrTitle"/>
          </p:nvPr>
        </p:nvSpPr>
        <p:spPr>
          <a:xfrm>
            <a:off x="2168469" y="1259166"/>
            <a:ext cx="7543800" cy="3678479"/>
          </a:xfrm>
          <a:effectLst>
            <a:outerShdw blurRad="50800" dist="38100" dir="2700000" algn="tl" rotWithShape="0">
              <a:prstClr val="black">
                <a:alpha val="40000"/>
              </a:prstClr>
            </a:outerShdw>
          </a:effectLst>
        </p:spPr>
        <p:txBody>
          <a:bodyPr>
            <a:normAutofit/>
          </a:bodyPr>
          <a:lstStyle/>
          <a:p>
            <a:r>
              <a:rPr lang="en-US" sz="80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yriad-pro"/>
              </a:rPr>
              <a:t>Rigorous Reading</a:t>
            </a:r>
            <a:endParaRPr lang="en-US" sz="80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 name="Subtitle 2">
            <a:extLst>
              <a:ext uri="{FF2B5EF4-FFF2-40B4-BE49-F238E27FC236}">
                <a16:creationId xmlns:a16="http://schemas.microsoft.com/office/drawing/2014/main" id="{27F98217-E863-2796-F078-B59652C4B258}"/>
              </a:ext>
            </a:extLst>
          </p:cNvPr>
          <p:cNvSpPr>
            <a:spLocks noGrp="1"/>
          </p:cNvSpPr>
          <p:nvPr>
            <p:ph type="subTitle" idx="1"/>
          </p:nvPr>
        </p:nvSpPr>
        <p:spPr>
          <a:xfrm>
            <a:off x="2321814" y="5253484"/>
            <a:ext cx="7543800" cy="1720781"/>
          </a:xfrm>
          <a:effectLst>
            <a:outerShdw blurRad="50800" dist="38100" dir="2700000" algn="tl" rotWithShape="0">
              <a:prstClr val="black">
                <a:alpha val="40000"/>
              </a:prstClr>
            </a:outerShdw>
          </a:effectLst>
        </p:spPr>
        <p:txBody>
          <a:bodyPr>
            <a:normAutofit/>
          </a:bodyPr>
          <a:lstStyle/>
          <a:p>
            <a:r>
              <a:rPr lang="en-US" sz="3000" dirty="0">
                <a:solidFill>
                  <a:srgbClr val="FFFFFF"/>
                </a:solidFill>
              </a:rPr>
              <a:t>Douglas Fisher </a:t>
            </a:r>
          </a:p>
          <a:p>
            <a:r>
              <a:rPr lang="en-US" sz="3000" dirty="0" err="1">
                <a:solidFill>
                  <a:srgbClr val="FFFFFF"/>
                </a:solidFill>
              </a:rPr>
              <a:t>www.fisherandfrey.com</a:t>
            </a:r>
            <a:endParaRPr lang="en-US" sz="3000" dirty="0">
              <a:solidFill>
                <a:srgbClr val="FFFFFF"/>
              </a:solidFill>
            </a:endParaRPr>
          </a:p>
        </p:txBody>
      </p:sp>
    </p:spTree>
    <p:extLst>
      <p:ext uri="{BB962C8B-B14F-4D97-AF65-F5344CB8AC3E}">
        <p14:creationId xmlns:p14="http://schemas.microsoft.com/office/powerpoint/2010/main" val="17669790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21F3117-A8AB-011C-9CBE-801B3125E496}"/>
            </a:ext>
          </a:extLst>
        </p:cNvPr>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sp>
        <p:nvSpPr>
          <p:cNvPr id="5" name="TextBox 4">
            <a:extLst>
              <a:ext uri="{FF2B5EF4-FFF2-40B4-BE49-F238E27FC236}">
                <a16:creationId xmlns:a16="http://schemas.microsoft.com/office/drawing/2014/main" id="{77C5409E-38F2-B460-D27F-ADDB402188EA}"/>
              </a:ext>
            </a:extLst>
          </p:cNvPr>
          <p:cNvSpPr txBox="1"/>
          <p:nvPr/>
        </p:nvSpPr>
        <p:spPr>
          <a:xfrm>
            <a:off x="630936" y="639520"/>
            <a:ext cx="3429000" cy="1719072"/>
          </a:xfrm>
          <a:prstGeom prst="rect">
            <a:avLst/>
          </a:prstGeom>
        </p:spPr>
        <p:txBody>
          <a:bodyPr vert="horz" lIns="91440" tIns="45720" rIns="91440" bIns="45720" rtlCol="0" anchor="b">
            <a:normAutofit/>
          </a:bodyPr>
          <a:lstStyle/>
          <a:p>
            <a:pPr algn="ctr" defTabSz="914377">
              <a:lnSpc>
                <a:spcPct val="90000"/>
              </a:lnSpc>
              <a:spcBef>
                <a:spcPct val="0"/>
              </a:spcBef>
              <a:spcAft>
                <a:spcPts val="600"/>
              </a:spcAft>
              <a:defRPr/>
            </a:pPr>
            <a:r>
              <a:rPr lang="en-US" sz="3400" b="1" dirty="0">
                <a:solidFill>
                  <a:prstClr val="black"/>
                </a:solidFill>
                <a:latin typeface="Aptos" panose="020B0004020202020204" pitchFamily="34" charset="0"/>
                <a:cs typeface="Arial"/>
                <a:sym typeface="Arial"/>
              </a:rPr>
              <a:t>3 Characteristics of Trajectory-changing Schools</a:t>
            </a:r>
          </a:p>
          <a:p>
            <a:pPr defTabSz="914377">
              <a:lnSpc>
                <a:spcPct val="90000"/>
              </a:lnSpc>
              <a:spcBef>
                <a:spcPct val="0"/>
              </a:spcBef>
              <a:spcAft>
                <a:spcPts val="600"/>
              </a:spcAft>
              <a:defRPr/>
            </a:pPr>
            <a:endParaRPr lang="en-US" sz="3400" dirty="0">
              <a:solidFill>
                <a:prstClr val="black"/>
              </a:solidFill>
              <a:latin typeface="Calibri Light" panose="020F0302020204030204"/>
              <a:cs typeface="Arial"/>
              <a:sym typeface="Arial"/>
            </a:endParaRPr>
          </a:p>
        </p:txBody>
      </p:sp>
      <p:sp>
        <p:nvSpPr>
          <p:cNvPr id="20"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9"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sp>
        <p:nvSpPr>
          <p:cNvPr id="6" name="TextBox 5">
            <a:extLst>
              <a:ext uri="{FF2B5EF4-FFF2-40B4-BE49-F238E27FC236}">
                <a16:creationId xmlns:a16="http://schemas.microsoft.com/office/drawing/2014/main" id="{3EB28435-1AA1-FBD0-CA5C-58F454354FD6}"/>
              </a:ext>
            </a:extLst>
          </p:cNvPr>
          <p:cNvSpPr txBox="1"/>
          <p:nvPr/>
        </p:nvSpPr>
        <p:spPr>
          <a:xfrm>
            <a:off x="457201" y="2768870"/>
            <a:ext cx="4118631" cy="3701591"/>
          </a:xfrm>
          <a:prstGeom prst="rect">
            <a:avLst/>
          </a:prstGeom>
        </p:spPr>
        <p:txBody>
          <a:bodyPr vert="horz" lIns="91440" tIns="45720" rIns="91440" bIns="45720" rtlCol="0" anchor="t">
            <a:normAutofit fontScale="85000" lnSpcReduction="20000"/>
          </a:bodyPr>
          <a:lstStyle/>
          <a:p>
            <a:pPr indent="-228594" defTabSz="914377">
              <a:lnSpc>
                <a:spcPct val="90000"/>
              </a:lnSpc>
              <a:spcAft>
                <a:spcPts val="600"/>
              </a:spcAft>
              <a:buFont typeface="Arial" panose="020B0604020202020204" pitchFamily="34" charset="0"/>
              <a:buChar char="•"/>
              <a:defRPr/>
            </a:pPr>
            <a:endParaRPr lang="en-US" sz="2400" dirty="0">
              <a:solidFill>
                <a:prstClr val="black"/>
              </a:solidFill>
              <a:latin typeface="Calibri" panose="020F0502020204030204"/>
              <a:cs typeface="Arial"/>
              <a:sym typeface="Arial"/>
            </a:endParaRPr>
          </a:p>
          <a:p>
            <a:pPr algn="ctr" defTabSz="914377">
              <a:lnSpc>
                <a:spcPct val="90000"/>
              </a:lnSpc>
              <a:spcAft>
                <a:spcPts val="600"/>
              </a:spcAft>
              <a:defRPr/>
            </a:pPr>
            <a:r>
              <a:rPr lang="en-US" sz="3600" b="1" dirty="0">
                <a:solidFill>
                  <a:prstClr val="black"/>
                </a:solidFill>
                <a:latin typeface="Aptos" panose="020B0004020202020204" pitchFamily="34" charset="0"/>
                <a:cs typeface="Arial"/>
                <a:sym typeface="Arial"/>
              </a:rPr>
              <a:t>Consistency: </a:t>
            </a:r>
          </a:p>
          <a:p>
            <a:pPr algn="ctr" defTabSz="914377">
              <a:lnSpc>
                <a:spcPct val="90000"/>
              </a:lnSpc>
              <a:spcAft>
                <a:spcPts val="600"/>
              </a:spcAft>
              <a:defRPr/>
            </a:pPr>
            <a:r>
              <a:rPr lang="en-US" sz="3600" dirty="0">
                <a:solidFill>
                  <a:prstClr val="black"/>
                </a:solidFill>
                <a:latin typeface="Aptos" panose="020B0004020202020204" pitchFamily="34" charset="0"/>
                <a:cs typeface="Arial"/>
                <a:sym typeface="Arial"/>
              </a:rPr>
              <a:t>Schools deliver consistently good teaching and grade-level content for all students.</a:t>
            </a:r>
          </a:p>
          <a:p>
            <a:pPr algn="ctr" defTabSz="914377">
              <a:lnSpc>
                <a:spcPct val="90000"/>
              </a:lnSpc>
              <a:spcAft>
                <a:spcPts val="600"/>
              </a:spcAft>
              <a:defRPr/>
            </a:pPr>
            <a:endParaRPr lang="en-US" sz="3600" dirty="0">
              <a:solidFill>
                <a:prstClr val="black"/>
              </a:solidFill>
              <a:latin typeface="Aptos" panose="020B0004020202020204" pitchFamily="34" charset="0"/>
              <a:cs typeface="Arial"/>
              <a:sym typeface="Arial"/>
            </a:endParaRPr>
          </a:p>
          <a:p>
            <a:pPr algn="ctr" defTabSz="914377">
              <a:lnSpc>
                <a:spcPct val="90000"/>
              </a:lnSpc>
              <a:spcAft>
                <a:spcPts val="600"/>
              </a:spcAft>
              <a:defRPr/>
            </a:pPr>
            <a:r>
              <a:rPr lang="en-US" sz="3600" dirty="0">
                <a:solidFill>
                  <a:prstClr val="black"/>
                </a:solidFill>
                <a:latin typeface="Aptos" panose="020B0004020202020204" pitchFamily="34" charset="0"/>
                <a:cs typeface="Arial"/>
                <a:sym typeface="Arial"/>
              </a:rPr>
              <a:t> 9 out of 10 classrooms were rated as “good” or “strong” instruction. </a:t>
            </a:r>
          </a:p>
          <a:p>
            <a:pPr indent="-228594" defTabSz="914377">
              <a:lnSpc>
                <a:spcPct val="90000"/>
              </a:lnSpc>
              <a:spcAft>
                <a:spcPts val="600"/>
              </a:spcAft>
              <a:buFont typeface="Arial" panose="020B0604020202020204" pitchFamily="34" charset="0"/>
              <a:buChar char="•"/>
              <a:defRPr/>
            </a:pPr>
            <a:endParaRPr lang="en-US" sz="2200" dirty="0">
              <a:solidFill>
                <a:prstClr val="black"/>
              </a:solidFill>
              <a:latin typeface="Calibri" panose="020F0502020204030204"/>
              <a:cs typeface="Arial"/>
              <a:sym typeface="Arial"/>
            </a:endParaRPr>
          </a:p>
        </p:txBody>
      </p:sp>
      <p:pic>
        <p:nvPicPr>
          <p:cNvPr id="7" name="Picture 6" descr="A person standing in front of a whiteboard&#10;&#10;Description automatically generated">
            <a:extLst>
              <a:ext uri="{FF2B5EF4-FFF2-40B4-BE49-F238E27FC236}">
                <a16:creationId xmlns:a16="http://schemas.microsoft.com/office/drawing/2014/main" id="{83C74870-C7FC-8A96-7436-2F4FC6F6D5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54296" y="1193922"/>
            <a:ext cx="6903720" cy="4470159"/>
          </a:xfrm>
          <a:prstGeom prst="rect">
            <a:avLst/>
          </a:prstGeom>
        </p:spPr>
      </p:pic>
      <p:sp>
        <p:nvSpPr>
          <p:cNvPr id="2" name="Frame 1">
            <a:extLst>
              <a:ext uri="{FF2B5EF4-FFF2-40B4-BE49-F238E27FC236}">
                <a16:creationId xmlns:a16="http://schemas.microsoft.com/office/drawing/2014/main" id="{528E6B5B-8982-53E7-A687-28DC030180BF}"/>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18699088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F9FFC05F-3610-724A-8ACE-E834D417CD05}"/>
            </a:ext>
          </a:extLst>
        </p:cNvPr>
        <p:cNvGrpSpPr/>
        <p:nvPr/>
      </p:nvGrpSpPr>
      <p:grpSpPr>
        <a:xfrm>
          <a:off x="0" y="0"/>
          <a:ext cx="0" cy="0"/>
          <a:chOff x="0" y="0"/>
          <a:chExt cx="0" cy="0"/>
        </a:xfrm>
      </p:grpSpPr>
      <p:pic>
        <p:nvPicPr>
          <p:cNvPr id="3" name="Picture 2" descr="A child sitting at a desk&#10;&#10;Description automatically generated">
            <a:extLst>
              <a:ext uri="{FF2B5EF4-FFF2-40B4-BE49-F238E27FC236}">
                <a16:creationId xmlns:a16="http://schemas.microsoft.com/office/drawing/2014/main" id="{3224A1D2-EC4E-BA68-63A1-185E49E5B54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0695" y="2"/>
            <a:ext cx="10070611" cy="6844103"/>
          </a:xfrm>
          <a:prstGeom prst="rect">
            <a:avLst/>
          </a:prstGeom>
        </p:spPr>
      </p:pic>
      <p:sp>
        <p:nvSpPr>
          <p:cNvPr id="5" name="TextBox 4">
            <a:extLst>
              <a:ext uri="{FF2B5EF4-FFF2-40B4-BE49-F238E27FC236}">
                <a16:creationId xmlns:a16="http://schemas.microsoft.com/office/drawing/2014/main" id="{26512238-74E9-6139-0055-FA2484E7D6CB}"/>
              </a:ext>
            </a:extLst>
          </p:cNvPr>
          <p:cNvSpPr txBox="1"/>
          <p:nvPr/>
        </p:nvSpPr>
        <p:spPr>
          <a:xfrm>
            <a:off x="6818798" y="1806225"/>
            <a:ext cx="4312508" cy="1846659"/>
          </a:xfrm>
          <a:prstGeom prst="rect">
            <a:avLst/>
          </a:prstGeom>
          <a:noFill/>
        </p:spPr>
        <p:txBody>
          <a:bodyPr wrap="square" rtlCol="0">
            <a:spAutoFit/>
          </a:bodyPr>
          <a:lstStyle/>
          <a:p>
            <a:pPr algn="ctr" defTabSz="914377">
              <a:defRPr/>
            </a:pPr>
            <a:r>
              <a:rPr lang="en-US" sz="3200" b="1" dirty="0">
                <a:solidFill>
                  <a:prstClr val="white"/>
                </a:solidFill>
                <a:latin typeface="Aptos" panose="020B0004020202020204" pitchFamily="34" charset="0"/>
                <a:cs typeface="Arial"/>
                <a:sym typeface="Arial"/>
              </a:rPr>
              <a:t>3 Characteristics of Trajectory-changing Schools</a:t>
            </a:r>
          </a:p>
          <a:p>
            <a:pPr defTabSz="914377">
              <a:defRPr/>
            </a:pPr>
            <a:endParaRPr lang="en-US" dirty="0">
              <a:solidFill>
                <a:prstClr val="white"/>
              </a:solidFill>
              <a:latin typeface="Calibri"/>
              <a:cs typeface="Arial"/>
              <a:sym typeface="Arial"/>
            </a:endParaRPr>
          </a:p>
        </p:txBody>
      </p:sp>
      <p:sp>
        <p:nvSpPr>
          <p:cNvPr id="6" name="TextBox 5">
            <a:extLst>
              <a:ext uri="{FF2B5EF4-FFF2-40B4-BE49-F238E27FC236}">
                <a16:creationId xmlns:a16="http://schemas.microsoft.com/office/drawing/2014/main" id="{8C47D926-39F3-EA3E-DA42-1BA8088D2BB3}"/>
              </a:ext>
            </a:extLst>
          </p:cNvPr>
          <p:cNvSpPr txBox="1"/>
          <p:nvPr/>
        </p:nvSpPr>
        <p:spPr>
          <a:xfrm>
            <a:off x="1060695" y="5197851"/>
            <a:ext cx="5896303" cy="1384995"/>
          </a:xfrm>
          <a:prstGeom prst="rect">
            <a:avLst/>
          </a:prstGeom>
          <a:solidFill>
            <a:schemeClr val="tx1"/>
          </a:solidFill>
        </p:spPr>
        <p:txBody>
          <a:bodyPr wrap="square" rtlCol="0">
            <a:spAutoFit/>
          </a:bodyPr>
          <a:lstStyle/>
          <a:p>
            <a:pPr defTabSz="914377">
              <a:defRPr/>
            </a:pPr>
            <a:r>
              <a:rPr lang="en-US" sz="2800" b="1" dirty="0">
                <a:solidFill>
                  <a:prstClr val="white"/>
                </a:solidFill>
                <a:latin typeface="Aptos" panose="020B0004020202020204" pitchFamily="34" charset="0"/>
                <a:cs typeface="Arial"/>
                <a:sym typeface="Arial"/>
              </a:rPr>
              <a:t>Coherence: </a:t>
            </a:r>
            <a:r>
              <a:rPr lang="en-US" sz="2800" dirty="0">
                <a:solidFill>
                  <a:prstClr val="white"/>
                </a:solidFill>
                <a:latin typeface="Aptos" panose="020B0004020202020204" pitchFamily="34" charset="0"/>
                <a:cs typeface="Arial"/>
                <a:sym typeface="Arial"/>
              </a:rPr>
              <a:t>Schools build a unified instructional program and set priorities that are clear to all. </a:t>
            </a:r>
          </a:p>
        </p:txBody>
      </p:sp>
      <p:sp>
        <p:nvSpPr>
          <p:cNvPr id="2" name="Frame 1">
            <a:extLst>
              <a:ext uri="{FF2B5EF4-FFF2-40B4-BE49-F238E27FC236}">
                <a16:creationId xmlns:a16="http://schemas.microsoft.com/office/drawing/2014/main" id="{BEDDEA2B-D7C4-4EE4-15E4-C53446095E38}"/>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3827375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tudent blank sign.jpg">
            <a:extLst>
              <a:ext uri="{FF2B5EF4-FFF2-40B4-BE49-F238E27FC236}">
                <a16:creationId xmlns:a16="http://schemas.microsoft.com/office/drawing/2014/main" id="{2EEF611F-5B63-49CA-5725-CB5335C155C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8" y="-1102322"/>
            <a:ext cx="12291535" cy="9218652"/>
          </a:xfrm>
          <a:prstGeom prst="rect">
            <a:avLst/>
          </a:prstGeom>
        </p:spPr>
      </p:pic>
      <p:sp>
        <p:nvSpPr>
          <p:cNvPr id="2" name="TextBox 1"/>
          <p:cNvSpPr txBox="1"/>
          <p:nvPr/>
        </p:nvSpPr>
        <p:spPr>
          <a:xfrm>
            <a:off x="2570207" y="1568013"/>
            <a:ext cx="7848371" cy="1938992"/>
          </a:xfrm>
          <a:prstGeom prst="rect">
            <a:avLst/>
          </a:prstGeom>
          <a:noFill/>
        </p:spPr>
        <p:txBody>
          <a:bodyPr wrap="square" rtlCol="0">
            <a:spAutoFit/>
          </a:bodyPr>
          <a:lstStyle/>
          <a:p>
            <a:pPr algn="ctr" defTabSz="457189">
              <a:defRPr/>
            </a:pPr>
            <a:r>
              <a:rPr lang="en-US" sz="4000" dirty="0">
                <a:solidFill>
                  <a:prstClr val="black"/>
                </a:solidFill>
                <a:latin typeface="Aptos" panose="02110004020202020204"/>
                <a:cs typeface="Arial"/>
                <a:sym typeface="Arial"/>
              </a:rPr>
              <a:t>Every student deserves </a:t>
            </a:r>
            <a:br>
              <a:rPr lang="en-US" sz="4000" dirty="0">
                <a:solidFill>
                  <a:prstClr val="black"/>
                </a:solidFill>
                <a:latin typeface="Aptos" panose="02110004020202020204"/>
                <a:cs typeface="Arial"/>
                <a:sym typeface="Arial"/>
              </a:rPr>
            </a:br>
            <a:r>
              <a:rPr lang="en-US" sz="4000" dirty="0">
                <a:solidFill>
                  <a:prstClr val="black"/>
                </a:solidFill>
                <a:latin typeface="Aptos" panose="02110004020202020204"/>
                <a:cs typeface="Arial"/>
                <a:sym typeface="Arial"/>
              </a:rPr>
              <a:t>a great teacher, not by chance, </a:t>
            </a:r>
          </a:p>
          <a:p>
            <a:pPr algn="ctr" defTabSz="457189">
              <a:defRPr/>
            </a:pPr>
            <a:r>
              <a:rPr lang="en-US" sz="4000" dirty="0">
                <a:solidFill>
                  <a:prstClr val="black"/>
                </a:solidFill>
                <a:latin typeface="Aptos" panose="02110004020202020204"/>
                <a:cs typeface="Arial"/>
                <a:sym typeface="Arial"/>
              </a:rPr>
              <a:t>but by design.</a:t>
            </a:r>
            <a:endParaRPr lang="en-US" sz="4000" dirty="0">
              <a:solidFill>
                <a:srgbClr val="292934"/>
              </a:solidFill>
              <a:latin typeface="Century Gothic"/>
              <a:ea typeface="ＭＳ Ｐゴシック"/>
              <a:cs typeface="Century Gothic"/>
              <a:sym typeface="Arial"/>
            </a:endParaRPr>
          </a:p>
        </p:txBody>
      </p:sp>
    </p:spTree>
    <p:extLst>
      <p:ext uri="{BB962C8B-B14F-4D97-AF65-F5344CB8AC3E}">
        <p14:creationId xmlns:p14="http://schemas.microsoft.com/office/powerpoint/2010/main" val="7727533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3" name="Freeform 3"/>
          <p:cNvSpPr/>
          <p:nvPr/>
        </p:nvSpPr>
        <p:spPr>
          <a:xfrm>
            <a:off x="1089096" y="1564112"/>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4" name="Freeform 4"/>
          <p:cNvSpPr/>
          <p:nvPr/>
        </p:nvSpPr>
        <p:spPr>
          <a:xfrm>
            <a:off x="987496" y="1462512"/>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5" name="Freeform 5"/>
          <p:cNvSpPr/>
          <p:nvPr/>
        </p:nvSpPr>
        <p:spPr>
          <a:xfrm rot="1280600">
            <a:off x="-1397192" y="4901190"/>
            <a:ext cx="4165984" cy="2295079"/>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6" name="Freeform 6"/>
          <p:cNvSpPr/>
          <p:nvPr/>
        </p:nvSpPr>
        <p:spPr>
          <a:xfrm rot="935593">
            <a:off x="9069864" y="-649894"/>
            <a:ext cx="4105488" cy="2261751"/>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7" name="Freeform 7"/>
          <p:cNvSpPr/>
          <p:nvPr/>
        </p:nvSpPr>
        <p:spPr>
          <a:xfrm>
            <a:off x="7307031" y="1899389"/>
            <a:ext cx="3625484" cy="4149339"/>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8" name="TextBox 8"/>
          <p:cNvSpPr txBox="1"/>
          <p:nvPr/>
        </p:nvSpPr>
        <p:spPr>
          <a:xfrm>
            <a:off x="1915939" y="2932082"/>
            <a:ext cx="6738640" cy="1329723"/>
          </a:xfrm>
          <a:prstGeom prst="rect">
            <a:avLst/>
          </a:prstGeom>
        </p:spPr>
        <p:txBody>
          <a:bodyPr lIns="0" tIns="0" rIns="0" bIns="0" rtlCol="0" anchor="t">
            <a:spAutoFit/>
          </a:bodyPr>
          <a:lstStyle/>
          <a:p>
            <a:pPr marL="0" marR="0" lvl="0" indent="0" algn="l" defTabSz="609615" rtl="0" eaLnBrk="1" fontAlgn="auto" latinLnBrk="0" hangingPunct="1">
              <a:lnSpc>
                <a:spcPts val="11149"/>
              </a:lnSpc>
              <a:spcBef>
                <a:spcPct val="0"/>
              </a:spcBef>
              <a:spcAft>
                <a:spcPts val="0"/>
              </a:spcAft>
              <a:buClrTx/>
              <a:buSzTx/>
              <a:buFontTx/>
              <a:buNone/>
              <a:tabLst/>
              <a:defRPr/>
            </a:pPr>
            <a:r>
              <a:rPr kumimoji="0" lang="en-US" sz="7962" b="1"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rPr>
              <a:t> </a:t>
            </a:r>
          </a:p>
        </p:txBody>
      </p:sp>
      <p:sp>
        <p:nvSpPr>
          <p:cNvPr id="9" name="Freeform 9"/>
          <p:cNvSpPr/>
          <p:nvPr/>
        </p:nvSpPr>
        <p:spPr>
          <a:xfrm>
            <a:off x="1835471" y="2841585"/>
            <a:ext cx="3206632" cy="384796"/>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1" name="TextBox 11"/>
          <p:cNvSpPr txBox="1"/>
          <p:nvPr/>
        </p:nvSpPr>
        <p:spPr>
          <a:xfrm>
            <a:off x="1915939" y="1719106"/>
            <a:ext cx="5233960" cy="1329723"/>
          </a:xfrm>
          <a:prstGeom prst="rect">
            <a:avLst/>
          </a:prstGeom>
        </p:spPr>
        <p:txBody>
          <a:bodyPr wrap="square" lIns="0" tIns="0" rIns="0" bIns="0" rtlCol="0" anchor="t">
            <a:spAutoFit/>
          </a:bodyPr>
          <a:lstStyle/>
          <a:p>
            <a:pPr marL="0" marR="0" lvl="0" indent="0" algn="l" defTabSz="609615" rtl="0" eaLnBrk="1" fontAlgn="auto" latinLnBrk="0" hangingPunct="1">
              <a:lnSpc>
                <a:spcPts val="11149"/>
              </a:lnSpc>
              <a:spcBef>
                <a:spcPct val="0"/>
              </a:spcBef>
              <a:spcAft>
                <a:spcPts val="0"/>
              </a:spcAft>
              <a:buClrTx/>
              <a:buSzTx/>
              <a:buFontTx/>
              <a:buNone/>
              <a:tabLst/>
              <a:defRPr/>
            </a:pPr>
            <a:r>
              <a:rPr kumimoji="0" lang="en-US" sz="7962" b="1"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rPr>
              <a:t>Belonging</a:t>
            </a:r>
          </a:p>
        </p:txBody>
      </p:sp>
    </p:spTree>
    <p:extLst>
      <p:ext uri="{BB962C8B-B14F-4D97-AF65-F5344CB8AC3E}">
        <p14:creationId xmlns:p14="http://schemas.microsoft.com/office/powerpoint/2010/main" val="3009583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94139" y="1927992"/>
            <a:ext cx="2369860" cy="1194566"/>
            <a:chOff x="0" y="0"/>
            <a:chExt cx="1069703" cy="539201"/>
          </a:xfrm>
        </p:grpSpPr>
        <p:sp>
          <p:nvSpPr>
            <p:cNvPr id="3" name="Freeform 3"/>
            <p:cNvSpPr/>
            <p:nvPr/>
          </p:nvSpPr>
          <p:spPr>
            <a:xfrm>
              <a:off x="0" y="0"/>
              <a:ext cx="1069703" cy="539201"/>
            </a:xfrm>
            <a:custGeom>
              <a:avLst/>
              <a:gdLst/>
              <a:ahLst/>
              <a:cxnLst/>
              <a:rect l="l" t="t" r="r" b="b"/>
              <a:pathLst>
                <a:path w="1069703" h="539201">
                  <a:moveTo>
                    <a:pt x="0" y="0"/>
                  </a:moveTo>
                  <a:lnTo>
                    <a:pt x="1069703" y="0"/>
                  </a:lnTo>
                  <a:lnTo>
                    <a:pt x="1069703" y="539201"/>
                  </a:lnTo>
                  <a:lnTo>
                    <a:pt x="0" y="539201"/>
                  </a:lnTo>
                  <a:close/>
                </a:path>
              </a:pathLst>
            </a:custGeom>
            <a:solidFill>
              <a:srgbClr val="03989E"/>
            </a:solid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p:cNvSpPr txBox="1"/>
            <p:nvPr/>
          </p:nvSpPr>
          <p:spPr>
            <a:xfrm>
              <a:off x="0" y="-9525"/>
              <a:ext cx="812800" cy="822325"/>
            </a:xfrm>
            <a:prstGeom prst="rect">
              <a:avLst/>
            </a:prstGeom>
          </p:spPr>
          <p:txBody>
            <a:bodyPr lIns="47625" tIns="47625" rIns="47625" bIns="47625" rtlCol="0" anchor="ctr"/>
            <a:lstStyle/>
            <a:p>
              <a:pPr marL="0" marR="0" lvl="0" indent="0" algn="ctr" defTabSz="857250" rtl="0" eaLnBrk="1" fontAlgn="auto" latinLnBrk="0" hangingPunct="1">
                <a:lnSpc>
                  <a:spcPts val="2024"/>
                </a:lnSpc>
                <a:spcBef>
                  <a:spcPts val="0"/>
                </a:spcBef>
                <a:spcAft>
                  <a:spcPts val="0"/>
                </a:spcAft>
                <a:buClrTx/>
                <a:buSzTx/>
                <a:buFontTx/>
                <a:buNone/>
                <a:tabLst/>
                <a:defRPr/>
              </a:pPr>
              <a:endParaRPr kumimoji="0" sz="1688" b="0" i="0" u="none" strike="noStrike" kern="1200" cap="none" spc="0" normalizeH="0" baseline="0" noProof="0">
                <a:ln>
                  <a:noFill/>
                </a:ln>
                <a:solidFill>
                  <a:prstClr val="black"/>
                </a:solidFill>
                <a:effectLst/>
                <a:uLnTx/>
                <a:uFillTx/>
                <a:latin typeface="Calibri"/>
                <a:ea typeface="+mn-ea"/>
                <a:cs typeface="+mn-cs"/>
              </a:endParaRPr>
            </a:p>
          </p:txBody>
        </p:sp>
      </p:grpSp>
      <p:sp>
        <p:nvSpPr>
          <p:cNvPr id="5" name="Freeform 5"/>
          <p:cNvSpPr/>
          <p:nvPr/>
        </p:nvSpPr>
        <p:spPr>
          <a:xfrm>
            <a:off x="765436" y="5421147"/>
            <a:ext cx="2702996" cy="2704541"/>
          </a:xfrm>
          <a:custGeom>
            <a:avLst/>
            <a:gdLst/>
            <a:ahLst/>
            <a:cxnLst/>
            <a:rect l="l" t="t" r="r" b="b"/>
            <a:pathLst>
              <a:path w="2883196" h="2884844">
                <a:moveTo>
                  <a:pt x="0" y="0"/>
                </a:moveTo>
                <a:lnTo>
                  <a:pt x="2883197" y="0"/>
                </a:lnTo>
                <a:lnTo>
                  <a:pt x="2883197" y="2884844"/>
                </a:lnTo>
                <a:lnTo>
                  <a:pt x="0" y="2884844"/>
                </a:lnTo>
                <a:lnTo>
                  <a:pt x="0" y="0"/>
                </a:lnTo>
                <a:close/>
              </a:path>
            </a:pathLst>
          </a:custGeom>
          <a:blipFill>
            <a:blip r:embed="rId2" cstate="email">
              <a:alphaModFix amt="19999"/>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grpSp>
        <p:nvGrpSpPr>
          <p:cNvPr id="6" name="Group 6"/>
          <p:cNvGrpSpPr/>
          <p:nvPr/>
        </p:nvGrpSpPr>
        <p:grpSpPr>
          <a:xfrm>
            <a:off x="2209512" y="4513355"/>
            <a:ext cx="2178214" cy="1217008"/>
            <a:chOff x="0" y="0"/>
            <a:chExt cx="951191" cy="531448"/>
          </a:xfrm>
        </p:grpSpPr>
        <p:sp>
          <p:nvSpPr>
            <p:cNvPr id="7" name="Freeform 7"/>
            <p:cNvSpPr/>
            <p:nvPr/>
          </p:nvSpPr>
          <p:spPr>
            <a:xfrm>
              <a:off x="0" y="0"/>
              <a:ext cx="951191" cy="531448"/>
            </a:xfrm>
            <a:custGeom>
              <a:avLst/>
              <a:gdLst/>
              <a:ahLst/>
              <a:cxnLst/>
              <a:rect l="l" t="t" r="r" b="b"/>
              <a:pathLst>
                <a:path w="951191" h="531448">
                  <a:moveTo>
                    <a:pt x="0" y="0"/>
                  </a:moveTo>
                  <a:lnTo>
                    <a:pt x="951191" y="0"/>
                  </a:lnTo>
                  <a:lnTo>
                    <a:pt x="951191" y="531448"/>
                  </a:lnTo>
                  <a:lnTo>
                    <a:pt x="0" y="531448"/>
                  </a:lnTo>
                  <a:close/>
                </a:path>
              </a:pathLst>
            </a:custGeom>
            <a:solidFill>
              <a:srgbClr val="03989E"/>
            </a:solid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8"/>
            <p:cNvSpPr txBox="1"/>
            <p:nvPr/>
          </p:nvSpPr>
          <p:spPr>
            <a:xfrm>
              <a:off x="0" y="-9525"/>
              <a:ext cx="812800" cy="822325"/>
            </a:xfrm>
            <a:prstGeom prst="rect">
              <a:avLst/>
            </a:prstGeom>
          </p:spPr>
          <p:txBody>
            <a:bodyPr lIns="47625" tIns="47625" rIns="47625" bIns="47625" rtlCol="0" anchor="ctr"/>
            <a:lstStyle/>
            <a:p>
              <a:pPr marL="0" marR="0" lvl="0" indent="0" algn="ctr" defTabSz="857250" rtl="0" eaLnBrk="1" fontAlgn="auto" latinLnBrk="0" hangingPunct="1">
                <a:lnSpc>
                  <a:spcPts val="2024"/>
                </a:lnSpc>
                <a:spcBef>
                  <a:spcPts val="0"/>
                </a:spcBef>
                <a:spcAft>
                  <a:spcPts val="0"/>
                </a:spcAft>
                <a:buClrTx/>
                <a:buSzTx/>
                <a:buFontTx/>
                <a:buNone/>
                <a:tabLst/>
                <a:defRPr/>
              </a:pPr>
              <a:endParaRPr kumimoji="0" sz="1688"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9" name="Group 9"/>
          <p:cNvGrpSpPr/>
          <p:nvPr/>
        </p:nvGrpSpPr>
        <p:grpSpPr>
          <a:xfrm>
            <a:off x="7724839" y="4363013"/>
            <a:ext cx="2559803" cy="1206499"/>
            <a:chOff x="0" y="0"/>
            <a:chExt cx="1125840" cy="530636"/>
          </a:xfrm>
        </p:grpSpPr>
        <p:sp>
          <p:nvSpPr>
            <p:cNvPr id="10" name="Freeform 10"/>
            <p:cNvSpPr/>
            <p:nvPr/>
          </p:nvSpPr>
          <p:spPr>
            <a:xfrm>
              <a:off x="0" y="0"/>
              <a:ext cx="1125840" cy="530636"/>
            </a:xfrm>
            <a:custGeom>
              <a:avLst/>
              <a:gdLst/>
              <a:ahLst/>
              <a:cxnLst/>
              <a:rect l="l" t="t" r="r" b="b"/>
              <a:pathLst>
                <a:path w="1125840" h="530636">
                  <a:moveTo>
                    <a:pt x="0" y="0"/>
                  </a:moveTo>
                  <a:lnTo>
                    <a:pt x="1125840" y="0"/>
                  </a:lnTo>
                  <a:lnTo>
                    <a:pt x="1125840" y="530636"/>
                  </a:lnTo>
                  <a:lnTo>
                    <a:pt x="0" y="530636"/>
                  </a:lnTo>
                  <a:close/>
                </a:path>
              </a:pathLst>
            </a:custGeom>
            <a:solidFill>
              <a:srgbClr val="03989E"/>
            </a:solid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11" name="TextBox 11"/>
            <p:cNvSpPr txBox="1"/>
            <p:nvPr/>
          </p:nvSpPr>
          <p:spPr>
            <a:xfrm>
              <a:off x="0" y="-9525"/>
              <a:ext cx="812800" cy="822325"/>
            </a:xfrm>
            <a:prstGeom prst="rect">
              <a:avLst/>
            </a:prstGeom>
          </p:spPr>
          <p:txBody>
            <a:bodyPr lIns="47625" tIns="47625" rIns="47625" bIns="47625" rtlCol="0" anchor="ctr"/>
            <a:lstStyle/>
            <a:p>
              <a:pPr marL="0" marR="0" lvl="0" indent="0" algn="ctr" defTabSz="857250" rtl="0" eaLnBrk="1" fontAlgn="auto" latinLnBrk="0" hangingPunct="1">
                <a:lnSpc>
                  <a:spcPts val="2024"/>
                </a:lnSpc>
                <a:spcBef>
                  <a:spcPts val="0"/>
                </a:spcBef>
                <a:spcAft>
                  <a:spcPts val="0"/>
                </a:spcAft>
                <a:buClrTx/>
                <a:buSzTx/>
                <a:buFontTx/>
                <a:buNone/>
                <a:tabLst/>
                <a:defRPr/>
              </a:pPr>
              <a:endParaRPr kumimoji="0" sz="1688"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2" name="Group 12"/>
          <p:cNvGrpSpPr/>
          <p:nvPr/>
        </p:nvGrpSpPr>
        <p:grpSpPr>
          <a:xfrm>
            <a:off x="4861287" y="930490"/>
            <a:ext cx="2383114" cy="1267911"/>
            <a:chOff x="0" y="0"/>
            <a:chExt cx="1061709" cy="564871"/>
          </a:xfrm>
        </p:grpSpPr>
        <p:sp>
          <p:nvSpPr>
            <p:cNvPr id="13" name="Freeform 13"/>
            <p:cNvSpPr/>
            <p:nvPr/>
          </p:nvSpPr>
          <p:spPr>
            <a:xfrm>
              <a:off x="0" y="0"/>
              <a:ext cx="1061709" cy="564871"/>
            </a:xfrm>
            <a:custGeom>
              <a:avLst/>
              <a:gdLst/>
              <a:ahLst/>
              <a:cxnLst/>
              <a:rect l="l" t="t" r="r" b="b"/>
              <a:pathLst>
                <a:path w="1061709" h="564871">
                  <a:moveTo>
                    <a:pt x="0" y="0"/>
                  </a:moveTo>
                  <a:lnTo>
                    <a:pt x="1061709" y="0"/>
                  </a:lnTo>
                  <a:lnTo>
                    <a:pt x="1061709" y="564871"/>
                  </a:lnTo>
                  <a:lnTo>
                    <a:pt x="0" y="564871"/>
                  </a:lnTo>
                  <a:close/>
                </a:path>
              </a:pathLst>
            </a:custGeom>
            <a:solidFill>
              <a:srgbClr val="03989E"/>
            </a:solid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14" name="TextBox 14"/>
            <p:cNvSpPr txBox="1"/>
            <p:nvPr/>
          </p:nvSpPr>
          <p:spPr>
            <a:xfrm>
              <a:off x="0" y="-9525"/>
              <a:ext cx="812800" cy="822325"/>
            </a:xfrm>
            <a:prstGeom prst="rect">
              <a:avLst/>
            </a:prstGeom>
          </p:spPr>
          <p:txBody>
            <a:bodyPr lIns="47625" tIns="47625" rIns="47625" bIns="47625" rtlCol="0" anchor="ctr"/>
            <a:lstStyle/>
            <a:p>
              <a:pPr marL="0" marR="0" lvl="0" indent="0" algn="ctr" defTabSz="857250" rtl="0" eaLnBrk="1" fontAlgn="auto" latinLnBrk="0" hangingPunct="1">
                <a:lnSpc>
                  <a:spcPts val="2024"/>
                </a:lnSpc>
                <a:spcBef>
                  <a:spcPts val="0"/>
                </a:spcBef>
                <a:spcAft>
                  <a:spcPts val="0"/>
                </a:spcAft>
                <a:buClrTx/>
                <a:buSzTx/>
                <a:buFontTx/>
                <a:buNone/>
                <a:tabLst/>
                <a:defRPr/>
              </a:pPr>
              <a:endParaRPr kumimoji="0" sz="1688"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5" name="Group 15"/>
          <p:cNvGrpSpPr/>
          <p:nvPr/>
        </p:nvGrpSpPr>
        <p:grpSpPr>
          <a:xfrm>
            <a:off x="7924235" y="1864683"/>
            <a:ext cx="2161010" cy="1194566"/>
            <a:chOff x="0" y="0"/>
            <a:chExt cx="1071794" cy="592468"/>
          </a:xfrm>
        </p:grpSpPr>
        <p:sp>
          <p:nvSpPr>
            <p:cNvPr id="16" name="Freeform 16"/>
            <p:cNvSpPr/>
            <p:nvPr/>
          </p:nvSpPr>
          <p:spPr>
            <a:xfrm>
              <a:off x="0" y="0"/>
              <a:ext cx="1071794" cy="592468"/>
            </a:xfrm>
            <a:custGeom>
              <a:avLst/>
              <a:gdLst/>
              <a:ahLst/>
              <a:cxnLst/>
              <a:rect l="l" t="t" r="r" b="b"/>
              <a:pathLst>
                <a:path w="1071794" h="592468">
                  <a:moveTo>
                    <a:pt x="0" y="0"/>
                  </a:moveTo>
                  <a:lnTo>
                    <a:pt x="1071794" y="0"/>
                  </a:lnTo>
                  <a:lnTo>
                    <a:pt x="1071794" y="592468"/>
                  </a:lnTo>
                  <a:lnTo>
                    <a:pt x="0" y="592468"/>
                  </a:lnTo>
                  <a:close/>
                </a:path>
              </a:pathLst>
            </a:custGeom>
            <a:solidFill>
              <a:srgbClr val="03989E"/>
            </a:solid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17" name="TextBox 17"/>
            <p:cNvSpPr txBox="1"/>
            <p:nvPr/>
          </p:nvSpPr>
          <p:spPr>
            <a:xfrm>
              <a:off x="0" y="-9525"/>
              <a:ext cx="812800" cy="822325"/>
            </a:xfrm>
            <a:prstGeom prst="rect">
              <a:avLst/>
            </a:prstGeom>
          </p:spPr>
          <p:txBody>
            <a:bodyPr lIns="47625" tIns="47625" rIns="47625" bIns="47625" rtlCol="0" anchor="ctr"/>
            <a:lstStyle/>
            <a:p>
              <a:pPr marL="0" marR="0" lvl="0" indent="0" algn="ctr" defTabSz="857250" rtl="0" eaLnBrk="1" fontAlgn="auto" latinLnBrk="0" hangingPunct="1">
                <a:lnSpc>
                  <a:spcPts val="2024"/>
                </a:lnSpc>
                <a:spcBef>
                  <a:spcPts val="0"/>
                </a:spcBef>
                <a:spcAft>
                  <a:spcPts val="0"/>
                </a:spcAft>
                <a:buClrTx/>
                <a:buSzTx/>
                <a:buFontTx/>
                <a:buNone/>
                <a:tabLst/>
                <a:defRPr/>
              </a:pPr>
              <a:endParaRPr kumimoji="0" sz="1688" b="0" i="0" u="none" strike="noStrike" kern="1200" cap="none" spc="0" normalizeH="0" baseline="0" noProof="0">
                <a:ln>
                  <a:noFill/>
                </a:ln>
                <a:solidFill>
                  <a:prstClr val="black"/>
                </a:solidFill>
                <a:effectLst/>
                <a:uLnTx/>
                <a:uFillTx/>
                <a:latin typeface="Calibri"/>
                <a:ea typeface="+mn-ea"/>
                <a:cs typeface="+mn-cs"/>
              </a:endParaRPr>
            </a:p>
          </p:txBody>
        </p:sp>
      </p:grpSp>
      <p:sp>
        <p:nvSpPr>
          <p:cNvPr id="18" name="Freeform 18"/>
          <p:cNvSpPr/>
          <p:nvPr/>
        </p:nvSpPr>
        <p:spPr>
          <a:xfrm rot="-9042688" flipV="1">
            <a:off x="4219918" y="3332749"/>
            <a:ext cx="820349" cy="231749"/>
          </a:xfrm>
          <a:custGeom>
            <a:avLst/>
            <a:gdLst/>
            <a:ahLst/>
            <a:cxnLst/>
            <a:rect l="l" t="t" r="r" b="b"/>
            <a:pathLst>
              <a:path w="875039" h="247199">
                <a:moveTo>
                  <a:pt x="0" y="247199"/>
                </a:moveTo>
                <a:lnTo>
                  <a:pt x="875040" y="247199"/>
                </a:lnTo>
                <a:lnTo>
                  <a:pt x="875040" y="0"/>
                </a:lnTo>
                <a:lnTo>
                  <a:pt x="0" y="0"/>
                </a:lnTo>
                <a:lnTo>
                  <a:pt x="0" y="247199"/>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19" name="Freeform 19"/>
          <p:cNvSpPr/>
          <p:nvPr/>
        </p:nvSpPr>
        <p:spPr>
          <a:xfrm rot="9383041" flipH="1" flipV="1">
            <a:off x="7139869" y="3359583"/>
            <a:ext cx="770209" cy="217584"/>
          </a:xfrm>
          <a:custGeom>
            <a:avLst/>
            <a:gdLst/>
            <a:ahLst/>
            <a:cxnLst/>
            <a:rect l="l" t="t" r="r" b="b"/>
            <a:pathLst>
              <a:path w="821556" h="232090">
                <a:moveTo>
                  <a:pt x="821556" y="232090"/>
                </a:moveTo>
                <a:lnTo>
                  <a:pt x="0" y="232090"/>
                </a:lnTo>
                <a:lnTo>
                  <a:pt x="0" y="0"/>
                </a:lnTo>
                <a:lnTo>
                  <a:pt x="821556" y="0"/>
                </a:lnTo>
                <a:lnTo>
                  <a:pt x="821556" y="23209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20" name="Freeform 20"/>
          <p:cNvSpPr/>
          <p:nvPr/>
        </p:nvSpPr>
        <p:spPr>
          <a:xfrm rot="8922121" flipV="1">
            <a:off x="4752488" y="5218675"/>
            <a:ext cx="672501" cy="189982"/>
          </a:xfrm>
          <a:custGeom>
            <a:avLst/>
            <a:gdLst/>
            <a:ahLst/>
            <a:cxnLst/>
            <a:rect l="l" t="t" r="r" b="b"/>
            <a:pathLst>
              <a:path w="717334" h="202647">
                <a:moveTo>
                  <a:pt x="0" y="202646"/>
                </a:moveTo>
                <a:lnTo>
                  <a:pt x="717334" y="202646"/>
                </a:lnTo>
                <a:lnTo>
                  <a:pt x="717334" y="0"/>
                </a:lnTo>
                <a:lnTo>
                  <a:pt x="0" y="0"/>
                </a:lnTo>
                <a:lnTo>
                  <a:pt x="0" y="202646"/>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21" name="Freeform 21"/>
          <p:cNvSpPr/>
          <p:nvPr/>
        </p:nvSpPr>
        <p:spPr>
          <a:xfrm rot="-9184797" flipH="1" flipV="1">
            <a:off x="6845998" y="5225204"/>
            <a:ext cx="626276" cy="176923"/>
          </a:xfrm>
          <a:custGeom>
            <a:avLst/>
            <a:gdLst/>
            <a:ahLst/>
            <a:cxnLst/>
            <a:rect l="l" t="t" r="r" b="b"/>
            <a:pathLst>
              <a:path w="668028" h="188718">
                <a:moveTo>
                  <a:pt x="668028" y="188718"/>
                </a:moveTo>
                <a:lnTo>
                  <a:pt x="0" y="188718"/>
                </a:lnTo>
                <a:lnTo>
                  <a:pt x="0" y="0"/>
                </a:lnTo>
                <a:lnTo>
                  <a:pt x="668028" y="0"/>
                </a:lnTo>
                <a:lnTo>
                  <a:pt x="668028" y="188718"/>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22" name="Freeform 22"/>
          <p:cNvSpPr/>
          <p:nvPr/>
        </p:nvSpPr>
        <p:spPr>
          <a:xfrm rot="-5565613">
            <a:off x="5857388" y="2314602"/>
            <a:ext cx="446723" cy="227443"/>
          </a:xfrm>
          <a:custGeom>
            <a:avLst/>
            <a:gdLst/>
            <a:ahLst/>
            <a:cxnLst/>
            <a:rect l="l" t="t" r="r" b="b"/>
            <a:pathLst>
              <a:path w="476505" h="242606">
                <a:moveTo>
                  <a:pt x="0" y="0"/>
                </a:moveTo>
                <a:lnTo>
                  <a:pt x="476505" y="0"/>
                </a:lnTo>
                <a:lnTo>
                  <a:pt x="476505" y="242606"/>
                </a:lnTo>
                <a:lnTo>
                  <a:pt x="0" y="242606"/>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68309"/>
            </a:stretch>
          </a:blip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23" name="TextBox 23"/>
          <p:cNvSpPr txBox="1"/>
          <p:nvPr/>
        </p:nvSpPr>
        <p:spPr>
          <a:xfrm>
            <a:off x="5032865" y="2681668"/>
            <a:ext cx="2126273" cy="2180084"/>
          </a:xfrm>
          <a:prstGeom prst="rect">
            <a:avLst/>
          </a:prstGeom>
        </p:spPr>
        <p:txBody>
          <a:bodyPr lIns="0" tIns="0" rIns="0" bIns="0" rtlCol="0" anchor="t">
            <a:spAutoFit/>
          </a:bodyPr>
          <a:lstStyle/>
          <a:p>
            <a:pPr marL="0" marR="0" lvl="0" indent="0" algn="ctr" defTabSz="857250" rtl="0" eaLnBrk="1" fontAlgn="auto" latinLnBrk="0" hangingPunct="1">
              <a:lnSpc>
                <a:spcPts val="1737"/>
              </a:lnSpc>
              <a:spcBef>
                <a:spcPts val="0"/>
              </a:spcBef>
              <a:spcAft>
                <a:spcPts val="0"/>
              </a:spcAft>
              <a:buClrTx/>
              <a:buSzTx/>
              <a:buFontTx/>
              <a:buNone/>
              <a:tabLst/>
              <a:defRPr/>
            </a:pPr>
            <a:r>
              <a:rPr kumimoji="0" lang="en-US" sz="1670" b="0" i="0" u="none" strike="noStrike" kern="1200" cap="none" spc="0" normalizeH="0" baseline="0" noProof="0" dirty="0">
                <a:ln>
                  <a:noFill/>
                </a:ln>
                <a:solidFill>
                  <a:srgbClr val="0B416D"/>
                </a:solidFill>
                <a:effectLst/>
                <a:uLnTx/>
                <a:uFillTx/>
                <a:latin typeface="Open Sans Extra Bold"/>
                <a:ea typeface="+mn-ea"/>
                <a:cs typeface="+mn-cs"/>
              </a:rPr>
              <a:t>BELONGING IS A FEELING THAT WE ARE A PART OF A LARGER GROUP THAT VALUES, RESPECTS, AND CARES FOR US AND TO WHICH WE FEEL WE HAVE SOMETHING TO CONTRIBUTE. </a:t>
            </a:r>
          </a:p>
        </p:txBody>
      </p:sp>
      <p:sp>
        <p:nvSpPr>
          <p:cNvPr id="24" name="TextBox 24"/>
          <p:cNvSpPr txBox="1"/>
          <p:nvPr/>
        </p:nvSpPr>
        <p:spPr>
          <a:xfrm>
            <a:off x="2114542" y="2070826"/>
            <a:ext cx="1929054" cy="617733"/>
          </a:xfrm>
          <a:prstGeom prst="rect">
            <a:avLst/>
          </a:prstGeom>
        </p:spPr>
        <p:txBody>
          <a:bodyPr lIns="0" tIns="0" rIns="0" bIns="0" rtlCol="0" anchor="t">
            <a:spAutoFit/>
          </a:bodyPr>
          <a:lstStyle/>
          <a:p>
            <a:pPr marL="0" marR="0" lvl="0" indent="0" algn="ctr" defTabSz="857250" rtl="0" eaLnBrk="1" fontAlgn="auto" latinLnBrk="0" hangingPunct="1">
              <a:lnSpc>
                <a:spcPts val="1642"/>
              </a:lnSpc>
              <a:spcBef>
                <a:spcPts val="0"/>
              </a:spcBef>
              <a:spcAft>
                <a:spcPts val="0"/>
              </a:spcAft>
              <a:buClrTx/>
              <a:buSzTx/>
              <a:buFontTx/>
              <a:buNone/>
              <a:tabLst/>
              <a:defRPr/>
            </a:pPr>
            <a:r>
              <a:rPr kumimoji="0" lang="en-US" sz="1579" b="0" i="0" u="none" strike="noStrike" kern="1200" cap="none" spc="0" normalizeH="0" baseline="0" noProof="0" dirty="0">
                <a:ln>
                  <a:noFill/>
                </a:ln>
                <a:solidFill>
                  <a:srgbClr val="FFFFFF"/>
                </a:solidFill>
                <a:effectLst/>
                <a:uLnTx/>
                <a:uFillTx/>
                <a:latin typeface="Now Bold"/>
                <a:ea typeface="+mn-ea"/>
                <a:cs typeface="+mn-cs"/>
              </a:rPr>
              <a:t>The group benefits from the individual’s contributions</a:t>
            </a:r>
          </a:p>
        </p:txBody>
      </p:sp>
      <p:sp>
        <p:nvSpPr>
          <p:cNvPr id="25" name="TextBox 25"/>
          <p:cNvSpPr txBox="1"/>
          <p:nvPr/>
        </p:nvSpPr>
        <p:spPr>
          <a:xfrm>
            <a:off x="2326333" y="4897837"/>
            <a:ext cx="1861301" cy="410625"/>
          </a:xfrm>
          <a:prstGeom prst="rect">
            <a:avLst/>
          </a:prstGeom>
        </p:spPr>
        <p:txBody>
          <a:bodyPr lIns="0" tIns="0" rIns="0" bIns="0" rtlCol="0" anchor="t">
            <a:spAutoFit/>
          </a:bodyPr>
          <a:lstStyle/>
          <a:p>
            <a:pPr marL="0" marR="0" lvl="0" indent="0" algn="ctr" defTabSz="857250" rtl="0" eaLnBrk="1" fontAlgn="auto" latinLnBrk="0" hangingPunct="1">
              <a:lnSpc>
                <a:spcPts val="1584"/>
              </a:lnSpc>
              <a:spcBef>
                <a:spcPts val="0"/>
              </a:spcBef>
              <a:spcAft>
                <a:spcPts val="0"/>
              </a:spcAft>
              <a:buClrTx/>
              <a:buSzTx/>
              <a:buFontTx/>
              <a:buNone/>
              <a:tabLst/>
              <a:defRPr/>
            </a:pPr>
            <a:r>
              <a:rPr kumimoji="0" lang="en-US" sz="1523" b="0" i="0" u="none" strike="noStrike" kern="1200" cap="none" spc="0" normalizeH="0" baseline="0" noProof="0" dirty="0">
                <a:ln>
                  <a:noFill/>
                </a:ln>
                <a:solidFill>
                  <a:srgbClr val="FFFFFF"/>
                </a:solidFill>
                <a:effectLst/>
                <a:uLnTx/>
                <a:uFillTx/>
                <a:latin typeface="Now Bold"/>
                <a:ea typeface="+mn-ea"/>
                <a:cs typeface="+mn-cs"/>
              </a:rPr>
              <a:t>There is concern and attention</a:t>
            </a:r>
          </a:p>
        </p:txBody>
      </p:sp>
      <p:sp>
        <p:nvSpPr>
          <p:cNvPr id="26" name="TextBox 26"/>
          <p:cNvSpPr txBox="1"/>
          <p:nvPr/>
        </p:nvSpPr>
        <p:spPr>
          <a:xfrm>
            <a:off x="8121331" y="4602640"/>
            <a:ext cx="1848050" cy="410369"/>
          </a:xfrm>
          <a:prstGeom prst="rect">
            <a:avLst/>
          </a:prstGeom>
        </p:spPr>
        <p:txBody>
          <a:bodyPr lIns="0" tIns="0" rIns="0" bIns="0" rtlCol="0" anchor="t">
            <a:spAutoFit/>
          </a:bodyPr>
          <a:lstStyle/>
          <a:p>
            <a:pPr marL="0" marR="0" lvl="0" indent="0" algn="ctr" defTabSz="857250" rtl="0" eaLnBrk="1" fontAlgn="auto" latinLnBrk="0" hangingPunct="1">
              <a:lnSpc>
                <a:spcPts val="1573"/>
              </a:lnSpc>
              <a:spcBef>
                <a:spcPts val="0"/>
              </a:spcBef>
              <a:spcAft>
                <a:spcPts val="0"/>
              </a:spcAft>
              <a:buClrTx/>
              <a:buSzTx/>
              <a:buFontTx/>
              <a:buNone/>
              <a:tabLst/>
              <a:defRPr/>
            </a:pPr>
            <a:r>
              <a:rPr kumimoji="0" lang="en-US" sz="1512" b="0" i="0" u="none" strike="noStrike" kern="1200" cap="none" spc="0" normalizeH="0" baseline="0" noProof="0">
                <a:ln>
                  <a:noFill/>
                </a:ln>
                <a:solidFill>
                  <a:srgbClr val="FFFFFF"/>
                </a:solidFill>
                <a:effectLst/>
                <a:uLnTx/>
                <a:uFillTx/>
                <a:latin typeface="Now Bold"/>
                <a:ea typeface="+mn-ea"/>
                <a:cs typeface="+mn-cs"/>
              </a:rPr>
              <a:t>There is a sense of worth or importance</a:t>
            </a:r>
          </a:p>
        </p:txBody>
      </p:sp>
      <p:sp>
        <p:nvSpPr>
          <p:cNvPr id="27" name="TextBox 27"/>
          <p:cNvSpPr txBox="1"/>
          <p:nvPr/>
        </p:nvSpPr>
        <p:spPr>
          <a:xfrm>
            <a:off x="5088739" y="1282068"/>
            <a:ext cx="1824413" cy="615553"/>
          </a:xfrm>
          <a:prstGeom prst="rect">
            <a:avLst/>
          </a:prstGeom>
        </p:spPr>
        <p:txBody>
          <a:bodyPr lIns="0" tIns="0" rIns="0" bIns="0" rtlCol="0" anchor="t">
            <a:spAutoFit/>
          </a:bodyPr>
          <a:lstStyle/>
          <a:p>
            <a:pPr marL="0" marR="0" lvl="0" indent="0" algn="ctr" defTabSz="857250" rtl="0" eaLnBrk="1" fontAlgn="auto" latinLnBrk="0" hangingPunct="1">
              <a:lnSpc>
                <a:spcPts val="1553"/>
              </a:lnSpc>
              <a:spcBef>
                <a:spcPts val="0"/>
              </a:spcBef>
              <a:spcAft>
                <a:spcPts val="0"/>
              </a:spcAft>
              <a:buClrTx/>
              <a:buSzTx/>
              <a:buFontTx/>
              <a:buNone/>
              <a:tabLst/>
              <a:defRPr/>
            </a:pPr>
            <a:r>
              <a:rPr kumimoji="0" lang="en-US" sz="1493" b="0" i="0" u="none" strike="noStrike" kern="1200" cap="none" spc="0" normalizeH="0" baseline="0" noProof="0" dirty="0">
                <a:ln>
                  <a:noFill/>
                </a:ln>
                <a:solidFill>
                  <a:srgbClr val="FFFFFF"/>
                </a:solidFill>
                <a:effectLst/>
                <a:uLnTx/>
                <a:uFillTx/>
                <a:latin typeface="Now Bold"/>
                <a:ea typeface="+mn-ea"/>
                <a:cs typeface="+mn-cs"/>
              </a:rPr>
              <a:t>It's emotional and psychological and we experience it</a:t>
            </a:r>
          </a:p>
        </p:txBody>
      </p:sp>
      <p:sp>
        <p:nvSpPr>
          <p:cNvPr id="28" name="TextBox 28"/>
          <p:cNvSpPr txBox="1"/>
          <p:nvPr/>
        </p:nvSpPr>
        <p:spPr>
          <a:xfrm>
            <a:off x="8185333" y="2144303"/>
            <a:ext cx="1638812" cy="359586"/>
          </a:xfrm>
          <a:prstGeom prst="rect">
            <a:avLst/>
          </a:prstGeom>
        </p:spPr>
        <p:txBody>
          <a:bodyPr lIns="0" tIns="0" rIns="0" bIns="0" rtlCol="0" anchor="t">
            <a:spAutoFit/>
          </a:bodyPr>
          <a:lstStyle/>
          <a:p>
            <a:pPr marL="0" marR="0" lvl="0" indent="0" algn="ctr" defTabSz="857250" rtl="0" eaLnBrk="1" fontAlgn="auto" latinLnBrk="0" hangingPunct="1">
              <a:lnSpc>
                <a:spcPts val="1395"/>
              </a:lnSpc>
              <a:spcBef>
                <a:spcPts val="0"/>
              </a:spcBef>
              <a:spcAft>
                <a:spcPts val="0"/>
              </a:spcAft>
              <a:buClrTx/>
              <a:buSzTx/>
              <a:buFontTx/>
              <a:buNone/>
              <a:tabLst/>
              <a:defRPr/>
            </a:pPr>
            <a:r>
              <a:rPr kumimoji="0" lang="en-US" sz="1341" b="0" i="0" u="none" strike="noStrike" kern="1200" cap="none" spc="0" normalizeH="0" baseline="0" noProof="0" dirty="0">
                <a:ln>
                  <a:noFill/>
                </a:ln>
                <a:solidFill>
                  <a:srgbClr val="FFFFFF"/>
                </a:solidFill>
                <a:effectLst/>
                <a:uLnTx/>
                <a:uFillTx/>
                <a:latin typeface="Now Bold"/>
                <a:ea typeface="+mn-ea"/>
                <a:cs typeface="+mn-cs"/>
              </a:rPr>
              <a:t>It’s about </a:t>
            </a:r>
            <a:r>
              <a:rPr kumimoji="0" lang="en-US" sz="1341" b="0" i="0" u="none" strike="noStrike" kern="1200" cap="none" spc="0" normalizeH="0" baseline="0" noProof="0" dirty="0" err="1">
                <a:ln>
                  <a:noFill/>
                </a:ln>
                <a:solidFill>
                  <a:srgbClr val="FFFFFF"/>
                </a:solidFill>
                <a:effectLst/>
                <a:uLnTx/>
                <a:uFillTx/>
                <a:latin typeface="Now Bold"/>
                <a:ea typeface="+mn-ea"/>
                <a:cs typeface="+mn-cs"/>
              </a:rPr>
              <a:t>memebrship</a:t>
            </a:r>
            <a:r>
              <a:rPr kumimoji="0" lang="en-US" sz="1341" b="0" i="0" u="none" strike="noStrike" kern="1200" cap="none" spc="0" normalizeH="0" baseline="0" noProof="0" dirty="0">
                <a:ln>
                  <a:noFill/>
                </a:ln>
                <a:solidFill>
                  <a:srgbClr val="FFFFFF"/>
                </a:solidFill>
                <a:effectLst/>
                <a:uLnTx/>
                <a:uFillTx/>
                <a:latin typeface="Now Bold"/>
                <a:ea typeface="+mn-ea"/>
                <a:cs typeface="+mn-cs"/>
              </a:rPr>
              <a:t> with other people</a:t>
            </a:r>
          </a:p>
        </p:txBody>
      </p:sp>
      <p:sp>
        <p:nvSpPr>
          <p:cNvPr id="29" name="TextBox 29"/>
          <p:cNvSpPr txBox="1"/>
          <p:nvPr/>
        </p:nvSpPr>
        <p:spPr>
          <a:xfrm>
            <a:off x="5053761" y="5925127"/>
            <a:ext cx="1824413" cy="615553"/>
          </a:xfrm>
          <a:prstGeom prst="rect">
            <a:avLst/>
          </a:prstGeom>
        </p:spPr>
        <p:txBody>
          <a:bodyPr lIns="0" tIns="0" rIns="0" bIns="0" rtlCol="0" anchor="t">
            <a:spAutoFit/>
          </a:bodyPr>
          <a:lstStyle/>
          <a:p>
            <a:pPr marL="0" marR="0" lvl="0" indent="0" algn="ctr" defTabSz="857250" rtl="0" eaLnBrk="1" fontAlgn="auto" latinLnBrk="0" hangingPunct="1">
              <a:lnSpc>
                <a:spcPts val="1553"/>
              </a:lnSpc>
              <a:spcBef>
                <a:spcPts val="0"/>
              </a:spcBef>
              <a:spcAft>
                <a:spcPts val="0"/>
              </a:spcAft>
              <a:buClrTx/>
              <a:buSzTx/>
              <a:buFontTx/>
              <a:buNone/>
              <a:tabLst/>
              <a:defRPr/>
            </a:pPr>
            <a:r>
              <a:rPr kumimoji="0" lang="en-US" sz="1493" b="0" i="0" u="none" strike="noStrike" kern="1200" cap="none" spc="0" normalizeH="0" baseline="0" noProof="0">
                <a:ln>
                  <a:noFill/>
                </a:ln>
                <a:solidFill>
                  <a:srgbClr val="FFFFFF"/>
                </a:solidFill>
                <a:effectLst/>
                <a:uLnTx/>
                <a:uFillTx/>
                <a:latin typeface="Now Bold"/>
                <a:ea typeface="+mn-ea"/>
                <a:cs typeface="+mn-cs"/>
              </a:rPr>
              <a:t>It's emotional and pschological and we experience it</a:t>
            </a:r>
          </a:p>
        </p:txBody>
      </p:sp>
      <p:grpSp>
        <p:nvGrpSpPr>
          <p:cNvPr id="30" name="Group 30"/>
          <p:cNvGrpSpPr/>
          <p:nvPr/>
        </p:nvGrpSpPr>
        <p:grpSpPr>
          <a:xfrm>
            <a:off x="5018783" y="5193035"/>
            <a:ext cx="2225618" cy="1845792"/>
            <a:chOff x="0" y="-187748"/>
            <a:chExt cx="991543" cy="822325"/>
          </a:xfrm>
        </p:grpSpPr>
        <p:sp>
          <p:nvSpPr>
            <p:cNvPr id="31" name="Freeform 31"/>
            <p:cNvSpPr/>
            <p:nvPr/>
          </p:nvSpPr>
          <p:spPr>
            <a:xfrm>
              <a:off x="0" y="0"/>
              <a:ext cx="991543" cy="496966"/>
            </a:xfrm>
            <a:custGeom>
              <a:avLst/>
              <a:gdLst/>
              <a:ahLst/>
              <a:cxnLst/>
              <a:rect l="l" t="t" r="r" b="b"/>
              <a:pathLst>
                <a:path w="991543" h="496966">
                  <a:moveTo>
                    <a:pt x="0" y="0"/>
                  </a:moveTo>
                  <a:lnTo>
                    <a:pt x="991543" y="0"/>
                  </a:lnTo>
                  <a:lnTo>
                    <a:pt x="991543" y="496966"/>
                  </a:lnTo>
                  <a:lnTo>
                    <a:pt x="0" y="496966"/>
                  </a:lnTo>
                  <a:close/>
                </a:path>
              </a:pathLst>
            </a:custGeom>
            <a:solidFill>
              <a:srgbClr val="03989E"/>
            </a:solid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32" name="TextBox 32"/>
            <p:cNvSpPr txBox="1"/>
            <p:nvPr/>
          </p:nvSpPr>
          <p:spPr>
            <a:xfrm>
              <a:off x="85719" y="-187748"/>
              <a:ext cx="812800" cy="822325"/>
            </a:xfrm>
            <a:prstGeom prst="rect">
              <a:avLst/>
            </a:prstGeom>
          </p:spPr>
          <p:txBody>
            <a:bodyPr lIns="47625" tIns="47625" rIns="47625" bIns="47625" rtlCol="0" anchor="ctr"/>
            <a:lstStyle/>
            <a:p>
              <a:pPr marL="0" marR="0" lvl="0" indent="0" algn="ctr" defTabSz="857250" rtl="0" eaLnBrk="1" fontAlgn="auto" latinLnBrk="0" hangingPunct="1">
                <a:lnSpc>
                  <a:spcPts val="2024"/>
                </a:lnSpc>
                <a:spcBef>
                  <a:spcPts val="0"/>
                </a:spcBef>
                <a:spcAft>
                  <a:spcPts val="0"/>
                </a:spcAft>
                <a:buClrTx/>
                <a:buSzTx/>
                <a:buFontTx/>
                <a:buNone/>
                <a:tabLst/>
                <a:defRPr/>
              </a:pPr>
              <a:r>
                <a:rPr kumimoji="0" lang="en-US" sz="1687" b="0" i="0" u="none" strike="noStrike" kern="1200" cap="none" spc="0" normalizeH="0" baseline="0" noProof="0" dirty="0">
                  <a:ln>
                    <a:noFill/>
                  </a:ln>
                  <a:solidFill>
                    <a:srgbClr val="FFFFFF"/>
                  </a:solidFill>
                  <a:effectLst/>
                  <a:uLnTx/>
                  <a:uFillTx/>
                  <a:latin typeface="Kollektif Bold"/>
                  <a:ea typeface="+mn-ea"/>
                  <a:cs typeface="+mn-cs"/>
                </a:rPr>
                <a:t>There is admiration for the qualities one has</a:t>
              </a:r>
            </a:p>
          </p:txBody>
        </p:sp>
      </p:grpSp>
      <p:sp>
        <p:nvSpPr>
          <p:cNvPr id="33" name="TextBox 33"/>
          <p:cNvSpPr txBox="1"/>
          <p:nvPr/>
        </p:nvSpPr>
        <p:spPr>
          <a:xfrm>
            <a:off x="8231655" y="1405614"/>
            <a:ext cx="1684223" cy="361446"/>
          </a:xfrm>
          <a:prstGeom prst="rect">
            <a:avLst/>
          </a:prstGeom>
        </p:spPr>
        <p:txBody>
          <a:bodyPr lIns="0" tIns="0" rIns="0" bIns="0" rtlCol="0" anchor="t">
            <a:spAutoFit/>
          </a:bodyPr>
          <a:lstStyle/>
          <a:p>
            <a:pPr marL="0" marR="0" lvl="0" indent="0" algn="ctr" defTabSz="857250" rtl="0" eaLnBrk="1" fontAlgn="auto" latinLnBrk="0" hangingPunct="1">
              <a:lnSpc>
                <a:spcPts val="3018"/>
              </a:lnSpc>
              <a:spcBef>
                <a:spcPct val="0"/>
              </a:spcBef>
              <a:spcAft>
                <a:spcPts val="0"/>
              </a:spcAft>
              <a:buClrTx/>
              <a:buSzTx/>
              <a:buFontTx/>
              <a:buNone/>
              <a:tabLst/>
              <a:defRPr/>
            </a:pPr>
            <a:r>
              <a:rPr kumimoji="0" lang="en-US" sz="2155" b="0" i="0" u="none" strike="noStrike" kern="1200" cap="none" spc="0" normalizeH="0" baseline="0" noProof="0" dirty="0">
                <a:ln>
                  <a:noFill/>
                </a:ln>
                <a:solidFill>
                  <a:srgbClr val="000000"/>
                </a:solidFill>
                <a:effectLst/>
                <a:uLnTx/>
                <a:uFillTx/>
                <a:latin typeface="Feeling Passionate"/>
                <a:ea typeface="+mn-ea"/>
                <a:cs typeface="+mn-cs"/>
              </a:rPr>
              <a:t>Larger Group</a:t>
            </a:r>
          </a:p>
        </p:txBody>
      </p:sp>
      <p:sp>
        <p:nvSpPr>
          <p:cNvPr id="34" name="TextBox 34"/>
          <p:cNvSpPr txBox="1"/>
          <p:nvPr/>
        </p:nvSpPr>
        <p:spPr>
          <a:xfrm>
            <a:off x="5618360" y="320872"/>
            <a:ext cx="868971" cy="361446"/>
          </a:xfrm>
          <a:prstGeom prst="rect">
            <a:avLst/>
          </a:prstGeom>
        </p:spPr>
        <p:txBody>
          <a:bodyPr lIns="0" tIns="0" rIns="0" bIns="0" rtlCol="0" anchor="t">
            <a:spAutoFit/>
          </a:bodyPr>
          <a:lstStyle/>
          <a:p>
            <a:pPr marL="0" marR="0" lvl="0" indent="0" algn="ctr" defTabSz="857250" rtl="0" eaLnBrk="1" fontAlgn="auto" latinLnBrk="0" hangingPunct="1">
              <a:lnSpc>
                <a:spcPts val="3018"/>
              </a:lnSpc>
              <a:spcBef>
                <a:spcPct val="0"/>
              </a:spcBef>
              <a:spcAft>
                <a:spcPts val="0"/>
              </a:spcAft>
              <a:buClrTx/>
              <a:buSzTx/>
              <a:buFontTx/>
              <a:buNone/>
              <a:tabLst/>
              <a:defRPr/>
            </a:pPr>
            <a:r>
              <a:rPr kumimoji="0" lang="en-US" sz="2155" b="0" i="0" u="none" strike="noStrike" kern="1200" cap="none" spc="0" normalizeH="0" baseline="0" noProof="0">
                <a:ln>
                  <a:noFill/>
                </a:ln>
                <a:solidFill>
                  <a:srgbClr val="000000"/>
                </a:solidFill>
                <a:effectLst/>
                <a:uLnTx/>
                <a:uFillTx/>
                <a:latin typeface="Feeling Passionate"/>
                <a:ea typeface="+mn-ea"/>
                <a:cs typeface="+mn-cs"/>
              </a:rPr>
              <a:t>Feeling</a:t>
            </a:r>
          </a:p>
        </p:txBody>
      </p:sp>
      <p:sp>
        <p:nvSpPr>
          <p:cNvPr id="35" name="TextBox 35"/>
          <p:cNvSpPr txBox="1"/>
          <p:nvPr/>
        </p:nvSpPr>
        <p:spPr>
          <a:xfrm>
            <a:off x="8678138" y="3960665"/>
            <a:ext cx="791254" cy="361446"/>
          </a:xfrm>
          <a:prstGeom prst="rect">
            <a:avLst/>
          </a:prstGeom>
        </p:spPr>
        <p:txBody>
          <a:bodyPr lIns="0" tIns="0" rIns="0" bIns="0" rtlCol="0" anchor="t">
            <a:spAutoFit/>
          </a:bodyPr>
          <a:lstStyle/>
          <a:p>
            <a:pPr marL="0" marR="0" lvl="0" indent="0" algn="ctr" defTabSz="857250" rtl="0" eaLnBrk="1" fontAlgn="auto" latinLnBrk="0" hangingPunct="1">
              <a:lnSpc>
                <a:spcPts val="3018"/>
              </a:lnSpc>
              <a:spcBef>
                <a:spcPct val="0"/>
              </a:spcBef>
              <a:spcAft>
                <a:spcPts val="0"/>
              </a:spcAft>
              <a:buClrTx/>
              <a:buSzTx/>
              <a:buFontTx/>
              <a:buNone/>
              <a:tabLst/>
              <a:defRPr/>
            </a:pPr>
            <a:r>
              <a:rPr kumimoji="0" lang="en-US" sz="2155" b="0" i="0" u="none" strike="noStrike" kern="1200" cap="none" spc="0" normalizeH="0" baseline="0" noProof="0" dirty="0">
                <a:ln>
                  <a:noFill/>
                </a:ln>
                <a:solidFill>
                  <a:srgbClr val="000000"/>
                </a:solidFill>
                <a:effectLst/>
                <a:uLnTx/>
                <a:uFillTx/>
                <a:latin typeface="Feeling Passionate"/>
                <a:ea typeface="+mn-ea"/>
                <a:cs typeface="+mn-cs"/>
              </a:rPr>
              <a:t>Values</a:t>
            </a:r>
          </a:p>
        </p:txBody>
      </p:sp>
      <p:sp>
        <p:nvSpPr>
          <p:cNvPr id="36" name="TextBox 36"/>
          <p:cNvSpPr txBox="1"/>
          <p:nvPr/>
        </p:nvSpPr>
        <p:spPr>
          <a:xfrm>
            <a:off x="5589942" y="5261153"/>
            <a:ext cx="1088027" cy="746166"/>
          </a:xfrm>
          <a:prstGeom prst="rect">
            <a:avLst/>
          </a:prstGeom>
        </p:spPr>
        <p:txBody>
          <a:bodyPr lIns="0" tIns="0" rIns="0" bIns="0" rtlCol="0" anchor="t">
            <a:spAutoFit/>
          </a:bodyPr>
          <a:lstStyle/>
          <a:p>
            <a:pPr marL="0" marR="0" lvl="0" indent="0" algn="ctr" defTabSz="857250" rtl="0" eaLnBrk="1" fontAlgn="auto" latinLnBrk="0" hangingPunct="1">
              <a:lnSpc>
                <a:spcPts val="3018"/>
              </a:lnSpc>
              <a:spcBef>
                <a:spcPts val="0"/>
              </a:spcBef>
              <a:spcAft>
                <a:spcPts val="0"/>
              </a:spcAft>
              <a:buClrTx/>
              <a:buSzTx/>
              <a:buFontTx/>
              <a:buNone/>
              <a:tabLst/>
              <a:defRPr/>
            </a:pPr>
            <a:r>
              <a:rPr kumimoji="0" lang="en-US" sz="2155" b="0" i="0" u="none" strike="noStrike" kern="1200" cap="none" spc="0" normalizeH="0" baseline="0" noProof="0" dirty="0">
                <a:ln>
                  <a:noFill/>
                </a:ln>
                <a:solidFill>
                  <a:srgbClr val="000000"/>
                </a:solidFill>
                <a:effectLst/>
                <a:uLnTx/>
                <a:uFillTx/>
                <a:latin typeface="Feeling Passionate"/>
                <a:ea typeface="+mn-ea"/>
                <a:cs typeface="+mn-cs"/>
              </a:rPr>
              <a:t>Respects</a:t>
            </a:r>
          </a:p>
          <a:p>
            <a:pPr marL="0" marR="0" lvl="0" indent="0" algn="ctr" defTabSz="857250" rtl="0" eaLnBrk="1" fontAlgn="auto" latinLnBrk="0" hangingPunct="1">
              <a:lnSpc>
                <a:spcPts val="3018"/>
              </a:lnSpc>
              <a:spcBef>
                <a:spcPct val="0"/>
              </a:spcBef>
              <a:spcAft>
                <a:spcPts val="0"/>
              </a:spcAft>
              <a:buClrTx/>
              <a:buSzTx/>
              <a:buFontTx/>
              <a:buNone/>
              <a:tabLst/>
              <a:defRPr/>
            </a:pPr>
            <a:endParaRPr kumimoji="0" lang="en-US" sz="2155" b="0" i="0" u="none" strike="noStrike" kern="1200" cap="none" spc="0" normalizeH="0" baseline="0" noProof="0" dirty="0">
              <a:ln>
                <a:noFill/>
              </a:ln>
              <a:solidFill>
                <a:srgbClr val="000000"/>
              </a:solidFill>
              <a:effectLst/>
              <a:uLnTx/>
              <a:uFillTx/>
              <a:latin typeface="Feeling Passionate"/>
              <a:ea typeface="+mn-ea"/>
              <a:cs typeface="+mn-cs"/>
            </a:endParaRPr>
          </a:p>
        </p:txBody>
      </p:sp>
      <p:sp>
        <p:nvSpPr>
          <p:cNvPr id="37" name="TextBox 37"/>
          <p:cNvSpPr txBox="1"/>
          <p:nvPr/>
        </p:nvSpPr>
        <p:spPr>
          <a:xfrm>
            <a:off x="2891111" y="4133914"/>
            <a:ext cx="739210" cy="361446"/>
          </a:xfrm>
          <a:prstGeom prst="rect">
            <a:avLst/>
          </a:prstGeom>
        </p:spPr>
        <p:txBody>
          <a:bodyPr lIns="0" tIns="0" rIns="0" bIns="0" rtlCol="0" anchor="t">
            <a:spAutoFit/>
          </a:bodyPr>
          <a:lstStyle/>
          <a:p>
            <a:pPr marL="0" marR="0" lvl="0" indent="0" algn="ctr" defTabSz="857250" rtl="0" eaLnBrk="1" fontAlgn="auto" latinLnBrk="0" hangingPunct="1">
              <a:lnSpc>
                <a:spcPts val="3018"/>
              </a:lnSpc>
              <a:spcBef>
                <a:spcPct val="0"/>
              </a:spcBef>
              <a:spcAft>
                <a:spcPts val="0"/>
              </a:spcAft>
              <a:buClrTx/>
              <a:buSzTx/>
              <a:buFontTx/>
              <a:buNone/>
              <a:tabLst/>
              <a:defRPr/>
            </a:pPr>
            <a:r>
              <a:rPr kumimoji="0" lang="en-US" sz="2155" b="0" i="0" u="none" strike="noStrike" kern="1200" cap="none" spc="0" normalizeH="0" baseline="0" noProof="0">
                <a:ln>
                  <a:noFill/>
                </a:ln>
                <a:solidFill>
                  <a:srgbClr val="000000"/>
                </a:solidFill>
                <a:effectLst/>
                <a:uLnTx/>
                <a:uFillTx/>
                <a:latin typeface="Feeling Passionate"/>
                <a:ea typeface="+mn-ea"/>
                <a:cs typeface="+mn-cs"/>
              </a:rPr>
              <a:t>Cares</a:t>
            </a:r>
          </a:p>
        </p:txBody>
      </p:sp>
      <p:sp>
        <p:nvSpPr>
          <p:cNvPr id="38" name="TextBox 38"/>
          <p:cNvSpPr txBox="1"/>
          <p:nvPr/>
        </p:nvSpPr>
        <p:spPr>
          <a:xfrm>
            <a:off x="1704374" y="1410458"/>
            <a:ext cx="2867407" cy="361446"/>
          </a:xfrm>
          <a:prstGeom prst="rect">
            <a:avLst/>
          </a:prstGeom>
        </p:spPr>
        <p:txBody>
          <a:bodyPr lIns="0" tIns="0" rIns="0" bIns="0" rtlCol="0" anchor="t">
            <a:spAutoFit/>
          </a:bodyPr>
          <a:lstStyle/>
          <a:p>
            <a:pPr marL="0" marR="0" lvl="0" indent="0" algn="ctr" defTabSz="857250" rtl="0" eaLnBrk="1" fontAlgn="auto" latinLnBrk="0" hangingPunct="1">
              <a:lnSpc>
                <a:spcPts val="3018"/>
              </a:lnSpc>
              <a:spcBef>
                <a:spcPct val="0"/>
              </a:spcBef>
              <a:spcAft>
                <a:spcPts val="0"/>
              </a:spcAft>
              <a:buClrTx/>
              <a:buSzTx/>
              <a:buFontTx/>
              <a:buNone/>
              <a:tabLst/>
              <a:defRPr/>
            </a:pPr>
            <a:r>
              <a:rPr kumimoji="0" lang="en-US" sz="2155" b="0" i="0" u="none" strike="noStrike" kern="1200" cap="none" spc="0" normalizeH="0" baseline="0" noProof="0">
                <a:ln>
                  <a:noFill/>
                </a:ln>
                <a:solidFill>
                  <a:srgbClr val="000000"/>
                </a:solidFill>
                <a:effectLst/>
                <a:uLnTx/>
                <a:uFillTx/>
                <a:latin typeface="Feeling Passionate"/>
                <a:ea typeface="+mn-ea"/>
                <a:cs typeface="+mn-cs"/>
              </a:rPr>
              <a:t>Something to Contribute</a:t>
            </a:r>
          </a:p>
        </p:txBody>
      </p:sp>
      <p:sp>
        <p:nvSpPr>
          <p:cNvPr id="39" name="Freeform 39"/>
          <p:cNvSpPr/>
          <p:nvPr/>
        </p:nvSpPr>
        <p:spPr>
          <a:xfrm>
            <a:off x="9202219" y="-674879"/>
            <a:ext cx="2238045" cy="2239324"/>
          </a:xfrm>
          <a:custGeom>
            <a:avLst/>
            <a:gdLst/>
            <a:ahLst/>
            <a:cxnLst/>
            <a:rect l="l" t="t" r="r" b="b"/>
            <a:pathLst>
              <a:path w="2387248" h="2388612">
                <a:moveTo>
                  <a:pt x="0" y="0"/>
                </a:moveTo>
                <a:lnTo>
                  <a:pt x="2387248" y="0"/>
                </a:lnTo>
                <a:lnTo>
                  <a:pt x="2387248" y="2388613"/>
                </a:lnTo>
                <a:lnTo>
                  <a:pt x="0" y="2388613"/>
                </a:lnTo>
                <a:lnTo>
                  <a:pt x="0" y="0"/>
                </a:lnTo>
                <a:close/>
              </a:path>
            </a:pathLst>
          </a:custGeom>
          <a:blipFill>
            <a:blip r:embed="rId2" cstate="email">
              <a:alphaModFix amt="19999"/>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40" name="Freeform 40"/>
          <p:cNvSpPr/>
          <p:nvPr/>
        </p:nvSpPr>
        <p:spPr>
          <a:xfrm>
            <a:off x="8510189" y="5193034"/>
            <a:ext cx="2973422" cy="2975122"/>
          </a:xfrm>
          <a:custGeom>
            <a:avLst/>
            <a:gdLst/>
            <a:ahLst/>
            <a:cxnLst/>
            <a:rect l="l" t="t" r="r" b="b"/>
            <a:pathLst>
              <a:path w="3171650" h="3173463">
                <a:moveTo>
                  <a:pt x="0" y="0"/>
                </a:moveTo>
                <a:lnTo>
                  <a:pt x="3171650" y="0"/>
                </a:lnTo>
                <a:lnTo>
                  <a:pt x="3171650" y="3173463"/>
                </a:lnTo>
                <a:lnTo>
                  <a:pt x="0" y="3173463"/>
                </a:lnTo>
                <a:lnTo>
                  <a:pt x="0" y="0"/>
                </a:lnTo>
                <a:close/>
              </a:path>
            </a:pathLst>
          </a:custGeom>
          <a:blipFill>
            <a:blip r:embed="rId2" cstate="email">
              <a:alphaModFix amt="19999"/>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
        <p:nvSpPr>
          <p:cNvPr id="41" name="Freeform 41"/>
          <p:cNvSpPr/>
          <p:nvPr/>
        </p:nvSpPr>
        <p:spPr>
          <a:xfrm>
            <a:off x="311390" y="-1990737"/>
            <a:ext cx="3318932" cy="3320828"/>
          </a:xfrm>
          <a:custGeom>
            <a:avLst/>
            <a:gdLst/>
            <a:ahLst/>
            <a:cxnLst/>
            <a:rect l="l" t="t" r="r" b="b"/>
            <a:pathLst>
              <a:path w="3540194" h="3542217">
                <a:moveTo>
                  <a:pt x="0" y="0"/>
                </a:moveTo>
                <a:lnTo>
                  <a:pt x="3540194" y="0"/>
                </a:lnTo>
                <a:lnTo>
                  <a:pt x="3540194" y="3542217"/>
                </a:lnTo>
                <a:lnTo>
                  <a:pt x="0" y="3542217"/>
                </a:lnTo>
                <a:lnTo>
                  <a:pt x="0" y="0"/>
                </a:lnTo>
                <a:close/>
              </a:path>
            </a:pathLst>
          </a:custGeom>
          <a:blipFill>
            <a:blip r:embed="rId2" cstate="email">
              <a:alphaModFix amt="19999"/>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marL="0" marR="0" lvl="0" indent="0" algn="l" defTabSz="857250" rtl="0" eaLnBrk="1" fontAlgn="auto" latinLnBrk="0" hangingPunct="1">
              <a:lnSpc>
                <a:spcPct val="100000"/>
              </a:lnSpc>
              <a:spcBef>
                <a:spcPts val="0"/>
              </a:spcBef>
              <a:spcAft>
                <a:spcPts val="0"/>
              </a:spcAft>
              <a:buClrTx/>
              <a:buSzTx/>
              <a:buFontTx/>
              <a:buNone/>
              <a:tabLst/>
              <a:defRPr/>
            </a:pPr>
            <a:endParaRPr kumimoji="0" lang="en-US" sz="1688"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7067480-98D6-8C69-D564-FED33306CC6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0" y="4466"/>
            <a:ext cx="9144000" cy="6849069"/>
          </a:xfrm>
          <a:prstGeom prst="rect">
            <a:avLst/>
          </a:prstGeom>
        </p:spPr>
      </p:pic>
    </p:spTree>
    <p:extLst>
      <p:ext uri="{BB962C8B-B14F-4D97-AF65-F5344CB8AC3E}">
        <p14:creationId xmlns:p14="http://schemas.microsoft.com/office/powerpoint/2010/main" val="4042770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3AA9F3-086C-3501-B70C-0FC7816AF1E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98449" y="-561164"/>
            <a:ext cx="8238247" cy="8238247"/>
          </a:xfrm>
          <a:prstGeom prst="rect">
            <a:avLst/>
          </a:prstGeom>
        </p:spPr>
      </p:pic>
      <p:sp>
        <p:nvSpPr>
          <p:cNvPr id="4" name="TextBox 3">
            <a:extLst>
              <a:ext uri="{FF2B5EF4-FFF2-40B4-BE49-F238E27FC236}">
                <a16:creationId xmlns:a16="http://schemas.microsoft.com/office/drawing/2014/main" id="{990E3DEC-0410-CB01-A42C-30275F61EC3F}"/>
              </a:ext>
            </a:extLst>
          </p:cNvPr>
          <p:cNvSpPr txBox="1"/>
          <p:nvPr/>
        </p:nvSpPr>
        <p:spPr>
          <a:xfrm>
            <a:off x="300280" y="6435648"/>
            <a:ext cx="4572000"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Adapted from: Carter, E.W. (2021). </a:t>
            </a:r>
          </a:p>
        </p:txBody>
      </p:sp>
    </p:spTree>
    <p:extLst>
      <p:ext uri="{BB962C8B-B14F-4D97-AF65-F5344CB8AC3E}">
        <p14:creationId xmlns:p14="http://schemas.microsoft.com/office/powerpoint/2010/main" val="22892647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4966A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0CD4850-22DD-CD5C-05A0-994D097987D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096001" y="372533"/>
            <a:ext cx="4241339" cy="5909733"/>
          </a:xfrm>
          <a:prstGeom prst="rect">
            <a:avLst/>
          </a:prstGeom>
        </p:spPr>
      </p:pic>
      <p:sp>
        <p:nvSpPr>
          <p:cNvPr id="7" name="Rectangle 4">
            <a:extLst>
              <a:ext uri="{FF2B5EF4-FFF2-40B4-BE49-F238E27FC236}">
                <a16:creationId xmlns:a16="http://schemas.microsoft.com/office/drawing/2014/main" id="{B7562EBB-C486-7D66-C3D2-8662319DFEE2}"/>
              </a:ext>
            </a:extLst>
          </p:cNvPr>
          <p:cNvSpPr>
            <a:spLocks noChangeArrowheads="1"/>
          </p:cNvSpPr>
          <p:nvPr/>
        </p:nvSpPr>
        <p:spPr bwMode="auto">
          <a:xfrm>
            <a:off x="1524000" y="3301996"/>
            <a:ext cx="4484972"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srgbClr val="FFFFFF"/>
                </a:solidFill>
                <a:effectLst/>
                <a:uLnTx/>
                <a:uFillTx/>
                <a:latin typeface="ProximaNova" panose="02000506030000020004" pitchFamily="2" charset="0"/>
                <a:ea typeface="+mn-ea"/>
                <a:cs typeface="+mn-cs"/>
              </a:rPr>
              <a:t>Essential Question: </a:t>
            </a:r>
            <a:endParaRPr kumimoji="0" lang="en-US" alt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800" b="1" i="0" u="none" strike="noStrike" kern="1200" cap="none" spc="0" normalizeH="0" baseline="0" noProof="0" dirty="0">
                <a:ln>
                  <a:noFill/>
                </a:ln>
                <a:solidFill>
                  <a:srgbClr val="FFFFFF"/>
                </a:solidFill>
                <a:effectLst/>
                <a:uLnTx/>
                <a:uFillTx/>
                <a:latin typeface="ClaireHand"/>
                <a:ea typeface="+mn-ea"/>
                <a:cs typeface="+mn-cs"/>
              </a:rPr>
              <a:t>How do we get to know students personally and for the strengths they possess? </a:t>
            </a:r>
            <a:endParaRPr kumimoji="0" lang="en-US" alt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9" name="Picture 8">
            <a:extLst>
              <a:ext uri="{FF2B5EF4-FFF2-40B4-BE49-F238E27FC236}">
                <a16:creationId xmlns:a16="http://schemas.microsoft.com/office/drawing/2014/main" id="{2340D989-8320-2B9A-D5D8-AA3A2243F09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0" y="105833"/>
            <a:ext cx="4073878" cy="2023449"/>
          </a:xfrm>
          <a:prstGeom prst="rect">
            <a:avLst/>
          </a:prstGeom>
        </p:spPr>
      </p:pic>
    </p:spTree>
    <p:extLst>
      <p:ext uri="{BB962C8B-B14F-4D97-AF65-F5344CB8AC3E}">
        <p14:creationId xmlns:p14="http://schemas.microsoft.com/office/powerpoint/2010/main" val="15324211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524002" y="1"/>
            <a:ext cx="9143999"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7620642" y="0"/>
            <a:ext cx="3047358"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3783778"/>
            <a:ext cx="1576446" cy="9144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22" name="TextBox 2">
            <a:extLst>
              <a:ext uri="{FF2B5EF4-FFF2-40B4-BE49-F238E27FC236}">
                <a16:creationId xmlns:a16="http://schemas.microsoft.com/office/drawing/2014/main" id="{B47167BC-C60C-E22C-8171-87E2CC1D9FB4}"/>
              </a:ext>
            </a:extLst>
          </p:cNvPr>
          <p:cNvGraphicFramePr/>
          <p:nvPr/>
        </p:nvGraphicFramePr>
        <p:xfrm>
          <a:off x="2007043" y="2112580"/>
          <a:ext cx="8195871" cy="419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8032D0C1-B7A3-21B0-D75D-626BE83CA7C2}"/>
              </a:ext>
            </a:extLst>
          </p:cNvPr>
          <p:cNvSpPr txBox="1"/>
          <p:nvPr/>
        </p:nvSpPr>
        <p:spPr>
          <a:xfrm>
            <a:off x="2782785" y="126257"/>
            <a:ext cx="6852062" cy="14465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Belonging is Built Through a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Strengths-based Approach</a:t>
            </a:r>
          </a:p>
        </p:txBody>
      </p:sp>
      <p:sp>
        <p:nvSpPr>
          <p:cNvPr id="2" name="Frame 1">
            <a:extLst>
              <a:ext uri="{FF2B5EF4-FFF2-40B4-BE49-F238E27FC236}">
                <a16:creationId xmlns:a16="http://schemas.microsoft.com/office/drawing/2014/main" id="{F59099CA-1403-251C-8B23-0370DA52E791}"/>
              </a:ext>
            </a:extLst>
          </p:cNvPr>
          <p:cNvSpPr/>
          <p:nvPr/>
        </p:nvSpPr>
        <p:spPr>
          <a:xfrm>
            <a:off x="-642" y="-1"/>
            <a:ext cx="12192641" cy="6858000"/>
          </a:xfrm>
          <a:prstGeom prst="frame">
            <a:avLst>
              <a:gd name="adj1" fmla="val 3833"/>
            </a:avLst>
          </a:prstGeom>
          <a:solidFill>
            <a:srgbClr val="4EAE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4055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3" name="Freeform 3"/>
          <p:cNvSpPr/>
          <p:nvPr/>
        </p:nvSpPr>
        <p:spPr>
          <a:xfrm>
            <a:off x="1089096" y="1564112"/>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4" name="Freeform 4"/>
          <p:cNvSpPr/>
          <p:nvPr/>
        </p:nvSpPr>
        <p:spPr>
          <a:xfrm>
            <a:off x="987496" y="1462512"/>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09615">
              <a:defRPr/>
            </a:pPr>
            <a:endParaRPr lang="en-US" sz="1200" dirty="0">
              <a:solidFill>
                <a:prstClr val="black"/>
              </a:solidFill>
              <a:latin typeface="Calibri"/>
              <a:cs typeface="Arial"/>
              <a:sym typeface="Arial"/>
            </a:endParaRPr>
          </a:p>
        </p:txBody>
      </p:sp>
      <p:sp>
        <p:nvSpPr>
          <p:cNvPr id="5" name="Freeform 5"/>
          <p:cNvSpPr/>
          <p:nvPr/>
        </p:nvSpPr>
        <p:spPr>
          <a:xfrm rot="1280600">
            <a:off x="-1397192" y="4901190"/>
            <a:ext cx="4165984" cy="2295079"/>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6" name="Freeform 6"/>
          <p:cNvSpPr/>
          <p:nvPr/>
        </p:nvSpPr>
        <p:spPr>
          <a:xfrm rot="935593">
            <a:off x="9069864" y="-649894"/>
            <a:ext cx="4105488" cy="2261751"/>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7" name="Freeform 7"/>
          <p:cNvSpPr/>
          <p:nvPr/>
        </p:nvSpPr>
        <p:spPr>
          <a:xfrm>
            <a:off x="7307031" y="1899389"/>
            <a:ext cx="3625484" cy="4149339"/>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8" name="TextBox 8"/>
          <p:cNvSpPr txBox="1"/>
          <p:nvPr/>
        </p:nvSpPr>
        <p:spPr>
          <a:xfrm>
            <a:off x="1915939" y="2932082"/>
            <a:ext cx="6738640" cy="1329723"/>
          </a:xfrm>
          <a:prstGeom prst="rect">
            <a:avLst/>
          </a:prstGeom>
        </p:spPr>
        <p:txBody>
          <a:bodyPr lIns="0" tIns="0" rIns="0" bIns="0" rtlCol="0" anchor="t">
            <a:spAutoFit/>
          </a:bodyPr>
          <a:lstStyle/>
          <a:p>
            <a:pPr defTabSz="609615">
              <a:lnSpc>
                <a:spcPts val="11149"/>
              </a:lnSpc>
              <a:spcBef>
                <a:spcPct val="0"/>
              </a:spcBef>
              <a:defRPr/>
            </a:pPr>
            <a:r>
              <a:rPr lang="en-US" sz="7962" b="1" dirty="0">
                <a:solidFill>
                  <a:srgbClr val="000000"/>
                </a:solidFill>
                <a:latin typeface="Tw Cen MT" panose="020B0602020104020603" pitchFamily="34" charset="77"/>
                <a:ea typeface="Repo Bold Bold"/>
                <a:cs typeface="Repo Bold Bold"/>
                <a:sym typeface="Repo Bold Bold"/>
              </a:rPr>
              <a:t> </a:t>
            </a:r>
          </a:p>
        </p:txBody>
      </p:sp>
      <p:sp>
        <p:nvSpPr>
          <p:cNvPr id="9" name="Freeform 9"/>
          <p:cNvSpPr/>
          <p:nvPr/>
        </p:nvSpPr>
        <p:spPr>
          <a:xfrm>
            <a:off x="1835471" y="2841585"/>
            <a:ext cx="3206632" cy="384796"/>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11" name="TextBox 11"/>
          <p:cNvSpPr txBox="1"/>
          <p:nvPr/>
        </p:nvSpPr>
        <p:spPr>
          <a:xfrm>
            <a:off x="1915939" y="1719106"/>
            <a:ext cx="5233960" cy="2622706"/>
          </a:xfrm>
          <a:prstGeom prst="rect">
            <a:avLst/>
          </a:prstGeom>
        </p:spPr>
        <p:txBody>
          <a:bodyPr wrap="square" lIns="0" tIns="0" rIns="0" bIns="0" rtlCol="0" anchor="t">
            <a:spAutoFit/>
          </a:bodyPr>
          <a:lstStyle/>
          <a:p>
            <a:pPr defTabSz="609615">
              <a:lnSpc>
                <a:spcPts val="11149"/>
              </a:lnSpc>
              <a:spcBef>
                <a:spcPct val="0"/>
              </a:spcBef>
              <a:defRPr/>
            </a:pPr>
            <a:r>
              <a:rPr lang="en-US" sz="7962" b="1" dirty="0">
                <a:solidFill>
                  <a:srgbClr val="000000"/>
                </a:solidFill>
                <a:latin typeface="Tw Cen MT" panose="020B0602020104020603" pitchFamily="34" charset="77"/>
                <a:ea typeface="Repo Bold Bold"/>
                <a:cs typeface="Repo Bold Bold"/>
                <a:sym typeface="Repo Bold Bold"/>
              </a:rPr>
              <a:t>Consistent</a:t>
            </a:r>
          </a:p>
          <a:p>
            <a:pPr defTabSz="609615">
              <a:lnSpc>
                <a:spcPts val="11149"/>
              </a:lnSpc>
              <a:spcBef>
                <a:spcPct val="0"/>
              </a:spcBef>
              <a:defRPr/>
            </a:pPr>
            <a:r>
              <a:rPr lang="en-US" sz="4000" b="1" dirty="0">
                <a:solidFill>
                  <a:srgbClr val="000000"/>
                </a:solidFill>
                <a:latin typeface="Tw Cen MT" panose="020B0602020104020603" pitchFamily="34" charset="77"/>
                <a:ea typeface="Repo Bold Bold"/>
                <a:cs typeface="Repo Bold Bold"/>
                <a:sym typeface="Repo Bold Bold"/>
              </a:rPr>
              <a:t>Grade-level Instruction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65A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pic>
        <p:nvPicPr>
          <p:cNvPr id="5" name="Picture 4" descr="A white background with black text&#10;&#10;Description automatically generated">
            <a:extLst>
              <a:ext uri="{FF2B5EF4-FFF2-40B4-BE49-F238E27FC236}">
                <a16:creationId xmlns:a16="http://schemas.microsoft.com/office/drawing/2014/main" id="{375CDAAF-10B0-C9B3-E8A8-B833C1F3AF3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3467" y="1111675"/>
            <a:ext cx="10905067" cy="4634651"/>
          </a:xfrm>
          <a:prstGeom prst="rect">
            <a:avLst/>
          </a:prstGeom>
        </p:spPr>
      </p:pic>
      <p:sp>
        <p:nvSpPr>
          <p:cNvPr id="7" name="TextBox 6">
            <a:extLst>
              <a:ext uri="{FF2B5EF4-FFF2-40B4-BE49-F238E27FC236}">
                <a16:creationId xmlns:a16="http://schemas.microsoft.com/office/drawing/2014/main" id="{FA0F361E-0CA2-2E89-F9C0-638FA0400B02}"/>
              </a:ext>
            </a:extLst>
          </p:cNvPr>
          <p:cNvSpPr txBox="1"/>
          <p:nvPr/>
        </p:nvSpPr>
        <p:spPr>
          <a:xfrm>
            <a:off x="2480442" y="5877467"/>
            <a:ext cx="7139613" cy="461665"/>
          </a:xfrm>
          <a:prstGeom prst="rect">
            <a:avLst/>
          </a:prstGeom>
          <a:noFill/>
        </p:spPr>
        <p:txBody>
          <a:bodyPr wrap="square">
            <a:spAutoFit/>
          </a:bodyPr>
          <a:lstStyle/>
          <a:p>
            <a:pPr defTabSz="914377">
              <a:defRPr/>
            </a:pPr>
            <a:r>
              <a:rPr lang="en-US" sz="2400" dirty="0">
                <a:solidFill>
                  <a:prstClr val="black"/>
                </a:solidFill>
                <a:latin typeface="Calibri" panose="020F0502020204030204"/>
                <a:cs typeface="Arial"/>
                <a:sym typeface="Arial"/>
              </a:rPr>
              <a:t>https://</a:t>
            </a:r>
            <a:r>
              <a:rPr lang="en-US" sz="2400" dirty="0" err="1">
                <a:solidFill>
                  <a:prstClr val="black"/>
                </a:solidFill>
                <a:latin typeface="Calibri" panose="020F0502020204030204"/>
                <a:cs typeface="Arial"/>
                <a:sym typeface="Arial"/>
              </a:rPr>
              <a:t>tntp.org</a:t>
            </a:r>
            <a:r>
              <a:rPr lang="en-US" sz="2400" dirty="0">
                <a:solidFill>
                  <a:prstClr val="black"/>
                </a:solidFill>
                <a:latin typeface="Calibri" panose="020F0502020204030204"/>
                <a:cs typeface="Arial"/>
                <a:sym typeface="Arial"/>
              </a:rPr>
              <a:t>/publication/the-opportunity-makers/</a:t>
            </a:r>
          </a:p>
        </p:txBody>
      </p:sp>
    </p:spTree>
    <p:extLst>
      <p:ext uri="{BB962C8B-B14F-4D97-AF65-F5344CB8AC3E}">
        <p14:creationId xmlns:p14="http://schemas.microsoft.com/office/powerpoint/2010/main" val="31726877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F3947"/>
        </a:solidFill>
        <a:effectLst/>
      </p:bgPr>
    </p:bg>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89211AB3-7061-0388-2E28-41CEB0EE0136}"/>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alphaModFix amt="20000"/>
              <a:extLst>
                <a:ext uri="{28A0092B-C50C-407E-A947-70E740481C1C}">
                  <a14:useLocalDpi xmlns:a14="http://schemas.microsoft.com/office/drawing/2010/main"/>
                </a:ext>
              </a:extLst>
            </a:blip>
            <a:stretch>
              <a:fillRect/>
            </a:stretch>
          </a:blipFill>
        </p:spPr>
        <p:txBody>
          <a:bodyPr/>
          <a:lstStyle/>
          <a:p>
            <a:pPr defTabSz="914377">
              <a:defRPr/>
            </a:pPr>
            <a:endParaRPr lang="en-US" sz="1200" dirty="0">
              <a:solidFill>
                <a:prstClr val="black"/>
              </a:solidFill>
              <a:latin typeface="Calibri"/>
              <a:cs typeface="Arial"/>
              <a:sym typeface="Arial"/>
            </a:endParaRPr>
          </a:p>
        </p:txBody>
      </p:sp>
      <p:sp>
        <p:nvSpPr>
          <p:cNvPr id="3" name="Rectangle 2">
            <a:extLst>
              <a:ext uri="{FF2B5EF4-FFF2-40B4-BE49-F238E27FC236}">
                <a16:creationId xmlns:a16="http://schemas.microsoft.com/office/drawing/2014/main" id="{D50BFA8C-D405-975C-7DD4-729E5E818BF9}"/>
              </a:ext>
            </a:extLst>
          </p:cNvPr>
          <p:cNvSpPr/>
          <p:nvPr/>
        </p:nvSpPr>
        <p:spPr>
          <a:xfrm>
            <a:off x="1328058" y="917073"/>
            <a:ext cx="9535887" cy="4876800"/>
          </a:xfrm>
          <a:prstGeom prst="rect">
            <a:avLst/>
          </a:prstGeom>
          <a:noFill/>
          <a:ln w="412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4" name="Graphic 3" descr="Closed quotation mark with solid fill">
            <a:extLst>
              <a:ext uri="{FF2B5EF4-FFF2-40B4-BE49-F238E27FC236}">
                <a16:creationId xmlns:a16="http://schemas.microsoft.com/office/drawing/2014/main" id="{05158671-3742-A1B8-6D77-72D4A0569E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5355772" y="399907"/>
            <a:ext cx="914400" cy="914400"/>
          </a:xfrm>
          <a:prstGeom prst="rect">
            <a:avLst/>
          </a:prstGeom>
        </p:spPr>
      </p:pic>
      <p:sp>
        <p:nvSpPr>
          <p:cNvPr id="6" name="TextBox 5">
            <a:extLst>
              <a:ext uri="{FF2B5EF4-FFF2-40B4-BE49-F238E27FC236}">
                <a16:creationId xmlns:a16="http://schemas.microsoft.com/office/drawing/2014/main" id="{1176A2FE-7531-12EF-E306-5F7E520E3AD5}"/>
              </a:ext>
            </a:extLst>
          </p:cNvPr>
          <p:cNvSpPr txBox="1"/>
          <p:nvPr/>
        </p:nvSpPr>
        <p:spPr>
          <a:xfrm>
            <a:off x="1746739" y="1419890"/>
            <a:ext cx="8839199" cy="3785652"/>
          </a:xfrm>
          <a:prstGeom prst="rect">
            <a:avLst/>
          </a:prstGeom>
          <a:noFill/>
        </p:spPr>
        <p:txBody>
          <a:bodyPr wrap="square">
            <a:spAutoFit/>
          </a:bodyPr>
          <a:lstStyle/>
          <a:p>
            <a:pPr algn="ctr" defTabSz="914377">
              <a:defRPr/>
            </a:pPr>
            <a:r>
              <a:rPr lang="en-US" sz="4000" kern="0" dirty="0">
                <a:solidFill>
                  <a:prstClr val="white"/>
                </a:solidFill>
                <a:latin typeface="DM Sans" pitchFamily="2" charset="77"/>
                <a:ea typeface="Times New Roman" panose="02020603050405020304" pitchFamily="18" charset="0"/>
                <a:cs typeface="Times New Roman" panose="02020603050405020304" pitchFamily="18" charset="0"/>
                <a:sym typeface="Arial"/>
              </a:rPr>
              <a:t>Rigor in teaching and learning means challenging students with high expectations, engaging them in deep and meaningful learning experiences, and supporting them to achieve their full potential. </a:t>
            </a:r>
            <a:endParaRPr lang="en-US" sz="4000" dirty="0">
              <a:solidFill>
                <a:prstClr val="black"/>
              </a:solidFill>
              <a:latin typeface="DM Sans" pitchFamily="2" charset="77"/>
              <a:cs typeface="Arial"/>
              <a:sym typeface="Arial"/>
            </a:endParaRPr>
          </a:p>
        </p:txBody>
      </p:sp>
    </p:spTree>
    <p:extLst>
      <p:ext uri="{BB962C8B-B14F-4D97-AF65-F5344CB8AC3E}">
        <p14:creationId xmlns:p14="http://schemas.microsoft.com/office/powerpoint/2010/main" val="3394297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3" name="Freeform 3"/>
          <p:cNvSpPr/>
          <p:nvPr/>
        </p:nvSpPr>
        <p:spPr>
          <a:xfrm>
            <a:off x="4385749" y="1876778"/>
            <a:ext cx="8188787" cy="5345044"/>
          </a:xfrm>
          <a:custGeom>
            <a:avLst/>
            <a:gdLst/>
            <a:ahLst/>
            <a:cxnLst/>
            <a:rect l="l" t="t" r="r" b="b"/>
            <a:pathLst>
              <a:path w="12283179" h="8017566">
                <a:moveTo>
                  <a:pt x="0" y="0"/>
                </a:moveTo>
                <a:lnTo>
                  <a:pt x="12283180" y="0"/>
                </a:lnTo>
                <a:lnTo>
                  <a:pt x="12283180" y="8017566"/>
                </a:lnTo>
                <a:lnTo>
                  <a:pt x="0" y="8017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4" name="Freeform 4"/>
          <p:cNvSpPr/>
          <p:nvPr/>
        </p:nvSpPr>
        <p:spPr>
          <a:xfrm>
            <a:off x="10653248" y="4812313"/>
            <a:ext cx="3077504" cy="2993572"/>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5" name="Freeform 5"/>
          <p:cNvSpPr/>
          <p:nvPr/>
        </p:nvSpPr>
        <p:spPr>
          <a:xfrm>
            <a:off x="1805355" y="316525"/>
            <a:ext cx="8991599" cy="6189785"/>
          </a:xfrm>
          <a:custGeom>
            <a:avLst/>
            <a:gdLst/>
            <a:ahLst/>
            <a:cxnLst/>
            <a:rect l="l" t="t" r="r" b="b"/>
            <a:pathLst>
              <a:path w="9043516" h="8229600">
                <a:moveTo>
                  <a:pt x="0" y="0"/>
                </a:moveTo>
                <a:lnTo>
                  <a:pt x="9043516" y="0"/>
                </a:lnTo>
                <a:lnTo>
                  <a:pt x="9043516" y="8229600"/>
                </a:lnTo>
                <a:lnTo>
                  <a:pt x="0" y="82296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7" name="TextBox 7"/>
          <p:cNvSpPr txBox="1"/>
          <p:nvPr/>
        </p:nvSpPr>
        <p:spPr>
          <a:xfrm>
            <a:off x="2079737" y="849093"/>
            <a:ext cx="8306911" cy="879856"/>
          </a:xfrm>
          <a:prstGeom prst="rect">
            <a:avLst/>
          </a:prstGeom>
        </p:spPr>
        <p:txBody>
          <a:bodyPr wrap="square" lIns="0" tIns="0" rIns="0" bIns="0" rtlCol="0" anchor="t">
            <a:spAutoFit/>
          </a:bodyPr>
          <a:lstStyle/>
          <a:p>
            <a:pPr algn="ctr" defTabSz="609615">
              <a:lnSpc>
                <a:spcPts val="7338"/>
              </a:lnSpc>
              <a:spcBef>
                <a:spcPct val="0"/>
              </a:spcBef>
            </a:pPr>
            <a:r>
              <a:rPr lang="en-US" sz="5400" dirty="0">
                <a:solidFill>
                  <a:srgbClr val="000000"/>
                </a:solidFill>
                <a:latin typeface="Tw Cen MT" panose="020B0602020104020603" pitchFamily="34" charset="77"/>
                <a:ea typeface="Repo Bold Bold"/>
                <a:cs typeface="Repo Bold Bold"/>
                <a:sym typeface="Repo Bold Bold"/>
              </a:rPr>
              <a:t>Rigor</a:t>
            </a:r>
          </a:p>
        </p:txBody>
      </p:sp>
      <p:sp>
        <p:nvSpPr>
          <p:cNvPr id="10" name="Freeform 10"/>
          <p:cNvSpPr/>
          <p:nvPr/>
        </p:nvSpPr>
        <p:spPr>
          <a:xfrm rot="8174348">
            <a:off x="-2134335" y="-379368"/>
            <a:ext cx="5441903" cy="299799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6" name="TextBox 6"/>
          <p:cNvSpPr txBox="1"/>
          <p:nvPr/>
        </p:nvSpPr>
        <p:spPr>
          <a:xfrm>
            <a:off x="2251273" y="2055181"/>
            <a:ext cx="7491441" cy="2823465"/>
          </a:xfrm>
          <a:prstGeom prst="rect">
            <a:avLst/>
          </a:prstGeom>
        </p:spPr>
        <p:txBody>
          <a:bodyPr wrap="square" lIns="0" tIns="0" rIns="0" bIns="0" rtlCol="0" anchor="t">
            <a:spAutoFit/>
          </a:bodyPr>
          <a:lstStyle/>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Challenging students with high expectations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Engaging students in deep and meaningful learning experiences aligned to content standards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Supporting and scaffolding students to succeed</a:t>
            </a:r>
          </a:p>
          <a:p>
            <a:pPr defTabSz="914377">
              <a:lnSpc>
                <a:spcPct val="150000"/>
              </a:lnSpc>
            </a:pPr>
            <a:endParaRPr lang="en-US" sz="2500" dirty="0">
              <a:solidFill>
                <a:prstClr val="black"/>
              </a:solidFill>
              <a:latin typeface="Tw Cen MT" panose="020B0602020104020603" pitchFamily="34" charset="77"/>
              <a:cs typeface="Arial"/>
              <a:sym typeface="Arial"/>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13342096" y="397933"/>
            <a:ext cx="4016264"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Tree>
    <p:extLst>
      <p:ext uri="{BB962C8B-B14F-4D97-AF65-F5344CB8AC3E}">
        <p14:creationId xmlns:p14="http://schemas.microsoft.com/office/powerpoint/2010/main" val="4011930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3" name="Freeform 3"/>
          <p:cNvSpPr/>
          <p:nvPr/>
        </p:nvSpPr>
        <p:spPr>
          <a:xfrm>
            <a:off x="4385749" y="1876778"/>
            <a:ext cx="8188787" cy="5345044"/>
          </a:xfrm>
          <a:custGeom>
            <a:avLst/>
            <a:gdLst/>
            <a:ahLst/>
            <a:cxnLst/>
            <a:rect l="l" t="t" r="r" b="b"/>
            <a:pathLst>
              <a:path w="12283179" h="8017566">
                <a:moveTo>
                  <a:pt x="0" y="0"/>
                </a:moveTo>
                <a:lnTo>
                  <a:pt x="12283180" y="0"/>
                </a:lnTo>
                <a:lnTo>
                  <a:pt x="12283180" y="8017566"/>
                </a:lnTo>
                <a:lnTo>
                  <a:pt x="0" y="8017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4" name="Freeform 4"/>
          <p:cNvSpPr/>
          <p:nvPr/>
        </p:nvSpPr>
        <p:spPr>
          <a:xfrm>
            <a:off x="10653248" y="4812313"/>
            <a:ext cx="3077504" cy="2993572"/>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5" name="Freeform 5"/>
          <p:cNvSpPr/>
          <p:nvPr/>
        </p:nvSpPr>
        <p:spPr>
          <a:xfrm>
            <a:off x="1805355" y="316525"/>
            <a:ext cx="8991599" cy="6189785"/>
          </a:xfrm>
          <a:custGeom>
            <a:avLst/>
            <a:gdLst/>
            <a:ahLst/>
            <a:cxnLst/>
            <a:rect l="l" t="t" r="r" b="b"/>
            <a:pathLst>
              <a:path w="9043516" h="8229600">
                <a:moveTo>
                  <a:pt x="0" y="0"/>
                </a:moveTo>
                <a:lnTo>
                  <a:pt x="9043516" y="0"/>
                </a:lnTo>
                <a:lnTo>
                  <a:pt x="9043516" y="8229600"/>
                </a:lnTo>
                <a:lnTo>
                  <a:pt x="0" y="82296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1" name="Rectangle 10">
            <a:extLst>
              <a:ext uri="{FF2B5EF4-FFF2-40B4-BE49-F238E27FC236}">
                <a16:creationId xmlns:a16="http://schemas.microsoft.com/office/drawing/2014/main" id="{2049F981-C132-3D68-F1C7-943C0FF24C78}"/>
              </a:ext>
            </a:extLst>
          </p:cNvPr>
          <p:cNvSpPr/>
          <p:nvPr/>
        </p:nvSpPr>
        <p:spPr>
          <a:xfrm>
            <a:off x="2126692" y="2055181"/>
            <a:ext cx="5847616"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10" name="Freeform 10"/>
          <p:cNvSpPr/>
          <p:nvPr/>
        </p:nvSpPr>
        <p:spPr>
          <a:xfrm rot="8174348">
            <a:off x="-2134335" y="-379368"/>
            <a:ext cx="5441903" cy="299799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13342096" y="397933"/>
            <a:ext cx="4016264"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6" name="TextBox 6">
            <a:extLst>
              <a:ext uri="{FF2B5EF4-FFF2-40B4-BE49-F238E27FC236}">
                <a16:creationId xmlns:a16="http://schemas.microsoft.com/office/drawing/2014/main" id="{D1EE35A5-430B-BC31-881C-AC559660EA4E}"/>
              </a:ext>
            </a:extLst>
          </p:cNvPr>
          <p:cNvSpPr txBox="1"/>
          <p:nvPr/>
        </p:nvSpPr>
        <p:spPr>
          <a:xfrm>
            <a:off x="2251273" y="2055181"/>
            <a:ext cx="7491441" cy="2823465"/>
          </a:xfrm>
          <a:prstGeom prst="rect">
            <a:avLst/>
          </a:prstGeom>
        </p:spPr>
        <p:txBody>
          <a:bodyPr wrap="square" lIns="0" tIns="0" rIns="0" bIns="0" rtlCol="0" anchor="t">
            <a:spAutoFit/>
          </a:bodyPr>
          <a:lstStyle/>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Challenging students with high expectations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Engaging students in deep and meaningful learning experiences aligned to content standards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Supporting and scaffolding students to succeed</a:t>
            </a:r>
          </a:p>
          <a:p>
            <a:pPr defTabSz="914377">
              <a:lnSpc>
                <a:spcPct val="150000"/>
              </a:lnSpc>
            </a:pPr>
            <a:endParaRPr lang="en-US" sz="2500" dirty="0">
              <a:solidFill>
                <a:prstClr val="black"/>
              </a:solidFill>
              <a:latin typeface="Tw Cen MT" panose="020B0602020104020603" pitchFamily="34" charset="77"/>
              <a:cs typeface="Arial"/>
              <a:sym typeface="Arial"/>
            </a:endParaRPr>
          </a:p>
        </p:txBody>
      </p:sp>
      <p:sp>
        <p:nvSpPr>
          <p:cNvPr id="13" name="TextBox 7">
            <a:extLst>
              <a:ext uri="{FF2B5EF4-FFF2-40B4-BE49-F238E27FC236}">
                <a16:creationId xmlns:a16="http://schemas.microsoft.com/office/drawing/2014/main" id="{F7A31D7F-62A7-351A-1B51-1899701EC9BC}"/>
              </a:ext>
            </a:extLst>
          </p:cNvPr>
          <p:cNvSpPr txBox="1"/>
          <p:nvPr/>
        </p:nvSpPr>
        <p:spPr>
          <a:xfrm>
            <a:off x="2079737" y="849093"/>
            <a:ext cx="8306911" cy="879856"/>
          </a:xfrm>
          <a:prstGeom prst="rect">
            <a:avLst/>
          </a:prstGeom>
        </p:spPr>
        <p:txBody>
          <a:bodyPr wrap="square" lIns="0" tIns="0" rIns="0" bIns="0" rtlCol="0" anchor="t">
            <a:spAutoFit/>
          </a:bodyPr>
          <a:lstStyle/>
          <a:p>
            <a:pPr algn="ctr" defTabSz="609615">
              <a:lnSpc>
                <a:spcPts val="7338"/>
              </a:lnSpc>
              <a:spcBef>
                <a:spcPct val="0"/>
              </a:spcBef>
            </a:pPr>
            <a:r>
              <a:rPr lang="en-US" sz="5400" dirty="0">
                <a:solidFill>
                  <a:srgbClr val="000000"/>
                </a:solidFill>
                <a:latin typeface="Tw Cen MT" panose="020B0602020104020603" pitchFamily="34" charset="77"/>
                <a:ea typeface="Repo Bold Bold"/>
                <a:cs typeface="Repo Bold Bold"/>
                <a:sym typeface="Repo Bold Bold"/>
              </a:rPr>
              <a:t>Rigor</a:t>
            </a:r>
          </a:p>
        </p:txBody>
      </p:sp>
    </p:spTree>
    <p:extLst>
      <p:ext uri="{BB962C8B-B14F-4D97-AF65-F5344CB8AC3E}">
        <p14:creationId xmlns:p14="http://schemas.microsoft.com/office/powerpoint/2010/main" val="2346169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grpSp>
        <p:nvGrpSpPr>
          <p:cNvPr id="3" name="Group 3"/>
          <p:cNvGrpSpPr/>
          <p:nvPr/>
        </p:nvGrpSpPr>
        <p:grpSpPr>
          <a:xfrm>
            <a:off x="4797951" y="312970"/>
            <a:ext cx="7056736" cy="6298103"/>
            <a:chOff x="0" y="0"/>
            <a:chExt cx="4819745" cy="4301599"/>
          </a:xfrm>
        </p:grpSpPr>
        <p:sp>
          <p:nvSpPr>
            <p:cNvPr id="4" name="Freeform 4"/>
            <p:cNvSpPr/>
            <p:nvPr/>
          </p:nvSpPr>
          <p:spPr>
            <a:xfrm>
              <a:off x="0" y="0"/>
              <a:ext cx="4819745" cy="4301599"/>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609615">
                <a:defRPr/>
              </a:pPr>
              <a:endParaRPr lang="en-US" sz="1200">
                <a:solidFill>
                  <a:prstClr val="black"/>
                </a:solidFill>
                <a:latin typeface="Calibri"/>
                <a:cs typeface="Arial"/>
                <a:sym typeface="Arial"/>
              </a:endParaRPr>
            </a:p>
          </p:txBody>
        </p:sp>
        <p:sp>
          <p:nvSpPr>
            <p:cNvPr id="5" name="TextBox 5"/>
            <p:cNvSpPr txBox="1"/>
            <p:nvPr/>
          </p:nvSpPr>
          <p:spPr>
            <a:xfrm>
              <a:off x="0" y="-9525"/>
              <a:ext cx="4819745" cy="4311124"/>
            </a:xfrm>
            <a:prstGeom prst="rect">
              <a:avLst/>
            </a:prstGeom>
          </p:spPr>
          <p:txBody>
            <a:bodyPr lIns="0" tIns="0" rIns="0" bIns="0" rtlCol="0" anchor="ctr"/>
            <a:lstStyle/>
            <a:p>
              <a:pPr algn="ctr" defTabSz="609615">
                <a:lnSpc>
                  <a:spcPts val="467"/>
                </a:lnSpc>
                <a:spcBef>
                  <a:spcPct val="0"/>
                </a:spcBef>
                <a:defRPr/>
              </a:pPr>
              <a:endParaRPr sz="1200">
                <a:solidFill>
                  <a:prstClr val="black"/>
                </a:solidFill>
                <a:latin typeface="Calibri"/>
                <a:cs typeface="Arial"/>
                <a:sym typeface="Arial"/>
              </a:endParaRPr>
            </a:p>
          </p:txBody>
        </p:sp>
      </p:grpSp>
      <p:grpSp>
        <p:nvGrpSpPr>
          <p:cNvPr id="6" name="Group 6"/>
          <p:cNvGrpSpPr/>
          <p:nvPr/>
        </p:nvGrpSpPr>
        <p:grpSpPr>
          <a:xfrm>
            <a:off x="337315" y="790636"/>
            <a:ext cx="4263363" cy="5212803"/>
            <a:chOff x="0" y="0"/>
            <a:chExt cx="2327098" cy="3098616"/>
          </a:xfrm>
        </p:grpSpPr>
        <p:sp>
          <p:nvSpPr>
            <p:cNvPr id="7" name="Freeform 7"/>
            <p:cNvSpPr/>
            <p:nvPr/>
          </p:nvSpPr>
          <p:spPr>
            <a:xfrm>
              <a:off x="0" y="0"/>
              <a:ext cx="2327098" cy="3098616"/>
            </a:xfrm>
            <a:custGeom>
              <a:avLst/>
              <a:gdLst/>
              <a:ahLst/>
              <a:cxnLst/>
              <a:rect l="l" t="t" r="r" b="b"/>
              <a:pathLst>
                <a:path w="2327098" h="3098616">
                  <a:moveTo>
                    <a:pt x="44825" y="0"/>
                  </a:moveTo>
                  <a:lnTo>
                    <a:pt x="2282273" y="0"/>
                  </a:lnTo>
                  <a:cubicBezTo>
                    <a:pt x="2294161" y="0"/>
                    <a:pt x="2305563" y="4723"/>
                    <a:pt x="2313969" y="13129"/>
                  </a:cubicBezTo>
                  <a:cubicBezTo>
                    <a:pt x="2322375" y="21535"/>
                    <a:pt x="2327098" y="32937"/>
                    <a:pt x="2327098" y="44825"/>
                  </a:cubicBezTo>
                  <a:lnTo>
                    <a:pt x="2327098" y="3053791"/>
                  </a:lnTo>
                  <a:cubicBezTo>
                    <a:pt x="2327098" y="3078547"/>
                    <a:pt x="2307029" y="3098616"/>
                    <a:pt x="2282273" y="3098616"/>
                  </a:cubicBezTo>
                  <a:lnTo>
                    <a:pt x="44825" y="3098616"/>
                  </a:lnTo>
                  <a:cubicBezTo>
                    <a:pt x="20069" y="3098616"/>
                    <a:pt x="0" y="3078547"/>
                    <a:pt x="0" y="3053791"/>
                  </a:cubicBezTo>
                  <a:lnTo>
                    <a:pt x="0" y="44825"/>
                  </a:lnTo>
                  <a:cubicBezTo>
                    <a:pt x="0" y="32937"/>
                    <a:pt x="4723" y="21535"/>
                    <a:pt x="13129" y="13129"/>
                  </a:cubicBezTo>
                  <a:cubicBezTo>
                    <a:pt x="21535" y="4723"/>
                    <a:pt x="32937" y="0"/>
                    <a:pt x="44825" y="0"/>
                  </a:cubicBezTo>
                  <a:close/>
                </a:path>
              </a:pathLst>
            </a:custGeom>
            <a:solidFill>
              <a:srgbClr val="FFFEF7"/>
            </a:solidFill>
            <a:ln w="47625" cap="rnd">
              <a:solidFill>
                <a:srgbClr val="000000"/>
              </a:solidFill>
              <a:prstDash val="solid"/>
              <a:round/>
            </a:ln>
          </p:spPr>
          <p:txBody>
            <a:bodyPr/>
            <a:lstStyle/>
            <a:p>
              <a:pPr defTabSz="609615">
                <a:defRPr/>
              </a:pPr>
              <a:endParaRPr lang="en-US" sz="1200">
                <a:solidFill>
                  <a:prstClr val="black"/>
                </a:solidFill>
                <a:latin typeface="Calibri"/>
                <a:cs typeface="Arial"/>
                <a:sym typeface="Arial"/>
              </a:endParaRPr>
            </a:p>
          </p:txBody>
        </p:sp>
        <p:sp>
          <p:nvSpPr>
            <p:cNvPr id="8" name="TextBox 8"/>
            <p:cNvSpPr txBox="1"/>
            <p:nvPr/>
          </p:nvSpPr>
          <p:spPr>
            <a:xfrm>
              <a:off x="0" y="-9525"/>
              <a:ext cx="2327098" cy="3108141"/>
            </a:xfrm>
            <a:prstGeom prst="rect">
              <a:avLst/>
            </a:prstGeom>
          </p:spPr>
          <p:txBody>
            <a:bodyPr lIns="0" tIns="0" rIns="0" bIns="0" rtlCol="0" anchor="ctr"/>
            <a:lstStyle/>
            <a:p>
              <a:pPr algn="ctr" defTabSz="609615">
                <a:lnSpc>
                  <a:spcPts val="467"/>
                </a:lnSpc>
                <a:spcBef>
                  <a:spcPct val="0"/>
                </a:spcBef>
                <a:defRPr/>
              </a:pPr>
              <a:endParaRPr sz="1200">
                <a:solidFill>
                  <a:prstClr val="black"/>
                </a:solidFill>
                <a:latin typeface="Calibri"/>
                <a:cs typeface="Arial"/>
                <a:sym typeface="Arial"/>
              </a:endParaRPr>
            </a:p>
          </p:txBody>
        </p:sp>
      </p:grpSp>
      <p:sp>
        <p:nvSpPr>
          <p:cNvPr id="9" name="Freeform 9"/>
          <p:cNvSpPr/>
          <p:nvPr/>
        </p:nvSpPr>
        <p:spPr>
          <a:xfrm>
            <a:off x="3928218" y="942616"/>
            <a:ext cx="489559" cy="122389"/>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14" name="Freeform 14"/>
          <p:cNvSpPr/>
          <p:nvPr/>
        </p:nvSpPr>
        <p:spPr>
          <a:xfrm>
            <a:off x="744583" y="2714646"/>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15" name="Freeform 15"/>
          <p:cNvSpPr/>
          <p:nvPr/>
        </p:nvSpPr>
        <p:spPr>
          <a:xfrm>
            <a:off x="744583" y="3796286"/>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16" name="Freeform 16"/>
          <p:cNvSpPr/>
          <p:nvPr/>
        </p:nvSpPr>
        <p:spPr>
          <a:xfrm>
            <a:off x="744583" y="4920642"/>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17" name="Freeform 17"/>
          <p:cNvSpPr/>
          <p:nvPr/>
        </p:nvSpPr>
        <p:spPr>
          <a:xfrm>
            <a:off x="10947482" y="539301"/>
            <a:ext cx="608388" cy="152097"/>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21" name="TextBox 21"/>
          <p:cNvSpPr txBox="1"/>
          <p:nvPr/>
        </p:nvSpPr>
        <p:spPr>
          <a:xfrm>
            <a:off x="502900" y="1003811"/>
            <a:ext cx="3914877" cy="1079591"/>
          </a:xfrm>
          <a:prstGeom prst="rect">
            <a:avLst/>
          </a:prstGeom>
        </p:spPr>
        <p:txBody>
          <a:bodyPr wrap="square" lIns="0" tIns="0" rIns="0" bIns="0" rtlCol="0" anchor="t">
            <a:spAutoFit/>
          </a:bodyPr>
          <a:lstStyle/>
          <a:p>
            <a:pPr defTabSz="609615">
              <a:lnSpc>
                <a:spcPts val="4447"/>
              </a:lnSpc>
              <a:spcBef>
                <a:spcPct val="0"/>
              </a:spcBef>
              <a:defRPr/>
            </a:pPr>
            <a:r>
              <a:rPr lang="en-US" sz="2800" dirty="0">
                <a:solidFill>
                  <a:srgbClr val="000000"/>
                </a:solidFill>
                <a:latin typeface="Tw Cen MT" panose="020B0602020104020603" pitchFamily="34" charset="77"/>
                <a:ea typeface="Repo Bold Bold"/>
                <a:cs typeface="Repo Bold Bold"/>
                <a:sym typeface="Repo Bold Bold"/>
              </a:rPr>
              <a:t>High expectations teaching are telegraphed through…</a:t>
            </a:r>
          </a:p>
        </p:txBody>
      </p:sp>
      <p:sp>
        <p:nvSpPr>
          <p:cNvPr id="22" name="TextBox 22"/>
          <p:cNvSpPr txBox="1"/>
          <p:nvPr/>
        </p:nvSpPr>
        <p:spPr>
          <a:xfrm>
            <a:off x="842151" y="2717155"/>
            <a:ext cx="389483" cy="382990"/>
          </a:xfrm>
          <a:prstGeom prst="rect">
            <a:avLst/>
          </a:prstGeom>
        </p:spPr>
        <p:txBody>
          <a:bodyPr lIns="0" tIns="0" rIns="0" bIns="0" rtlCol="0" anchor="t">
            <a:spAutoFit/>
          </a:bodyPr>
          <a:lstStyle/>
          <a:p>
            <a:pPr algn="ctr" defTabSz="609615">
              <a:lnSpc>
                <a:spcPts val="3197"/>
              </a:lnSpc>
              <a:spcBef>
                <a:spcPct val="0"/>
              </a:spcBef>
              <a:defRPr/>
            </a:pPr>
            <a:r>
              <a:rPr lang="en-US" sz="2284" dirty="0">
                <a:solidFill>
                  <a:srgbClr val="000000"/>
                </a:solidFill>
                <a:latin typeface="Tw Cen MT" panose="020B0602020104020603" pitchFamily="34" charset="77"/>
                <a:ea typeface="Repo Bold Bold"/>
                <a:cs typeface="Repo Bold Bold"/>
                <a:sym typeface="Repo Bold Bold"/>
              </a:rPr>
              <a:t>01</a:t>
            </a:r>
          </a:p>
        </p:txBody>
      </p:sp>
      <p:sp>
        <p:nvSpPr>
          <p:cNvPr id="23" name="TextBox 23"/>
          <p:cNvSpPr txBox="1"/>
          <p:nvPr/>
        </p:nvSpPr>
        <p:spPr>
          <a:xfrm>
            <a:off x="842151" y="3798797"/>
            <a:ext cx="389483" cy="382990"/>
          </a:xfrm>
          <a:prstGeom prst="rect">
            <a:avLst/>
          </a:prstGeom>
        </p:spPr>
        <p:txBody>
          <a:bodyPr lIns="0" tIns="0" rIns="0" bIns="0" rtlCol="0" anchor="t">
            <a:spAutoFit/>
          </a:bodyPr>
          <a:lstStyle/>
          <a:p>
            <a:pPr algn="ctr" defTabSz="609615">
              <a:lnSpc>
                <a:spcPts val="3197"/>
              </a:lnSpc>
              <a:spcBef>
                <a:spcPct val="0"/>
              </a:spcBef>
              <a:defRPr/>
            </a:pPr>
            <a:r>
              <a:rPr lang="en-US" sz="2284" dirty="0">
                <a:solidFill>
                  <a:srgbClr val="000000"/>
                </a:solidFill>
                <a:latin typeface="Tw Cen MT" panose="020B0602020104020603" pitchFamily="34" charset="77"/>
                <a:ea typeface="Repo Bold Bold"/>
                <a:cs typeface="Repo Bold Bold"/>
                <a:sym typeface="Repo Bold Bold"/>
              </a:rPr>
              <a:t>02</a:t>
            </a:r>
          </a:p>
        </p:txBody>
      </p:sp>
      <p:sp>
        <p:nvSpPr>
          <p:cNvPr id="24" name="TextBox 24"/>
          <p:cNvSpPr txBox="1"/>
          <p:nvPr/>
        </p:nvSpPr>
        <p:spPr>
          <a:xfrm>
            <a:off x="842151" y="4923151"/>
            <a:ext cx="389483" cy="382990"/>
          </a:xfrm>
          <a:prstGeom prst="rect">
            <a:avLst/>
          </a:prstGeom>
        </p:spPr>
        <p:txBody>
          <a:bodyPr lIns="0" tIns="0" rIns="0" bIns="0" rtlCol="0" anchor="t">
            <a:spAutoFit/>
          </a:bodyPr>
          <a:lstStyle/>
          <a:p>
            <a:pPr algn="ctr" defTabSz="609615">
              <a:lnSpc>
                <a:spcPts val="3197"/>
              </a:lnSpc>
              <a:spcBef>
                <a:spcPct val="0"/>
              </a:spcBef>
              <a:defRPr/>
            </a:pPr>
            <a:r>
              <a:rPr lang="en-US" sz="2284" dirty="0">
                <a:solidFill>
                  <a:srgbClr val="000000"/>
                </a:solidFill>
                <a:latin typeface="Tw Cen MT" panose="020B0602020104020603" pitchFamily="34" charset="77"/>
                <a:ea typeface="Repo Bold Bold"/>
                <a:cs typeface="Repo Bold Bold"/>
                <a:sym typeface="Repo Bold Bold"/>
              </a:rPr>
              <a:t>03</a:t>
            </a:r>
          </a:p>
        </p:txBody>
      </p:sp>
      <p:sp>
        <p:nvSpPr>
          <p:cNvPr id="25" name="TextBox 25"/>
          <p:cNvSpPr txBox="1"/>
          <p:nvPr/>
        </p:nvSpPr>
        <p:spPr>
          <a:xfrm>
            <a:off x="1446803" y="2750574"/>
            <a:ext cx="2855967" cy="369332"/>
          </a:xfrm>
          <a:prstGeom prst="rect">
            <a:avLst/>
          </a:prstGeom>
        </p:spPr>
        <p:txBody>
          <a:bodyPr wrap="square" lIns="0" tIns="0" rIns="0" bIns="0" rtlCol="0" anchor="t">
            <a:spAutoFit/>
          </a:bodyPr>
          <a:lstStyle/>
          <a:p>
            <a:pPr defTabSz="914377">
              <a:defRPr/>
            </a:pPr>
            <a:r>
              <a:rPr lang="en-US" sz="2400" dirty="0">
                <a:solidFill>
                  <a:prstClr val="black"/>
                </a:solidFill>
                <a:latin typeface="Tw Cen MT" panose="020B0602020104020603" pitchFamily="34" charset="77"/>
                <a:cs typeface="Arial"/>
                <a:sym typeface="Arial"/>
              </a:rPr>
              <a:t>the actions we take</a:t>
            </a:r>
          </a:p>
        </p:txBody>
      </p:sp>
      <p:sp>
        <p:nvSpPr>
          <p:cNvPr id="26" name="TextBox 26"/>
          <p:cNvSpPr txBox="1"/>
          <p:nvPr/>
        </p:nvSpPr>
        <p:spPr>
          <a:xfrm>
            <a:off x="1381504" y="3815550"/>
            <a:ext cx="2799779" cy="369332"/>
          </a:xfrm>
          <a:prstGeom prst="rect">
            <a:avLst/>
          </a:prstGeom>
        </p:spPr>
        <p:txBody>
          <a:bodyPr wrap="square" lIns="0" tIns="0" rIns="0" bIns="0" rtlCol="0" anchor="t">
            <a:spAutoFit/>
          </a:bodyPr>
          <a:lstStyle/>
          <a:p>
            <a:pPr defTabSz="914377">
              <a:defRPr/>
            </a:pPr>
            <a:r>
              <a:rPr lang="en-US" sz="2400" dirty="0">
                <a:solidFill>
                  <a:prstClr val="black"/>
                </a:solidFill>
                <a:latin typeface="Tw Cen MT" panose="020B0602020104020603" pitchFamily="34" charset="77"/>
                <a:cs typeface="Arial"/>
                <a:sym typeface="Arial"/>
              </a:rPr>
              <a:t>the decisions we make</a:t>
            </a:r>
          </a:p>
        </p:txBody>
      </p:sp>
      <p:sp>
        <p:nvSpPr>
          <p:cNvPr id="27" name="TextBox 27"/>
          <p:cNvSpPr txBox="1"/>
          <p:nvPr/>
        </p:nvSpPr>
        <p:spPr>
          <a:xfrm>
            <a:off x="1381505" y="4989486"/>
            <a:ext cx="2921265" cy="369332"/>
          </a:xfrm>
          <a:prstGeom prst="rect">
            <a:avLst/>
          </a:prstGeom>
        </p:spPr>
        <p:txBody>
          <a:bodyPr wrap="square" lIns="0" tIns="0" rIns="0" bIns="0" rtlCol="0" anchor="t">
            <a:spAutoFit/>
          </a:bodyPr>
          <a:lstStyle/>
          <a:p>
            <a:pPr defTabSz="914377">
              <a:defRPr/>
            </a:pPr>
            <a:r>
              <a:rPr lang="en-US" sz="2400" dirty="0">
                <a:solidFill>
                  <a:prstClr val="black"/>
                </a:solidFill>
                <a:latin typeface="Tw Cen MT" panose="020B0602020104020603" pitchFamily="34" charset="77"/>
                <a:cs typeface="Arial"/>
                <a:sym typeface="Arial"/>
              </a:rPr>
              <a:t>the language we use </a:t>
            </a:r>
          </a:p>
        </p:txBody>
      </p:sp>
      <p:pic>
        <p:nvPicPr>
          <p:cNvPr id="37" name="Picture 2" descr="The Telegraph, Internet's Grandpa: the beginning of the information era |  Kaspersky official blog">
            <a:extLst>
              <a:ext uri="{FF2B5EF4-FFF2-40B4-BE49-F238E27FC236}">
                <a16:creationId xmlns:a16="http://schemas.microsoft.com/office/drawing/2014/main" id="{E9FFED6E-B06C-8332-181F-BFA8A266686C}"/>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856828" y="1374433"/>
            <a:ext cx="6938981" cy="4553607"/>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838D7318-EBE4-08A9-21F8-05D3F6E5265D}"/>
              </a:ext>
            </a:extLst>
          </p:cNvPr>
          <p:cNvSpPr txBox="1"/>
          <p:nvPr/>
        </p:nvSpPr>
        <p:spPr>
          <a:xfrm>
            <a:off x="3297042" y="5731080"/>
            <a:ext cx="1362513" cy="246221"/>
          </a:xfrm>
          <a:prstGeom prst="rect">
            <a:avLst/>
          </a:prstGeom>
          <a:noFill/>
        </p:spPr>
        <p:txBody>
          <a:bodyPr wrap="square">
            <a:spAutoFit/>
          </a:bodyPr>
          <a:lstStyle/>
          <a:p>
            <a:pPr defTabSz="914377">
              <a:defRPr/>
            </a:pPr>
            <a:r>
              <a:rPr lang="en-US" sz="1000" dirty="0">
                <a:solidFill>
                  <a:prstClr val="black"/>
                </a:solidFill>
                <a:latin typeface="Tw Cen MT" panose="020B0602020104020603" pitchFamily="34" charset="77"/>
                <a:ea typeface="Times New Roman" panose="02020603050405020304" pitchFamily="18" charset="0"/>
                <a:cs typeface="Arial"/>
                <a:sym typeface="Arial"/>
              </a:rPr>
              <a:t>Rubie-Davies (2015) </a:t>
            </a:r>
            <a:endParaRPr lang="en-US" sz="1000" dirty="0">
              <a:solidFill>
                <a:prstClr val="black"/>
              </a:solidFill>
              <a:latin typeface="Tw Cen MT" panose="020B0602020104020603" pitchFamily="34" charset="77"/>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5" y="480060"/>
            <a:ext cx="5458123"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421035" y="864108"/>
            <a:ext cx="5129784" cy="5129784"/>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3"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1180" y="864108"/>
            <a:ext cx="5129784" cy="5129784"/>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1096035" y="5439893"/>
            <a:ext cx="4345228" cy="861774"/>
          </a:xfrm>
          <a:prstGeom prst="rect">
            <a:avLst/>
          </a:prstGeom>
          <a:noFill/>
        </p:spPr>
        <p:txBody>
          <a:bodyPr wrap="none" rtlCol="0">
            <a:spAutoFit/>
          </a:bodyPr>
          <a:lstStyle/>
          <a:p>
            <a:pPr defTabSz="914377">
              <a:defRPr/>
            </a:pPr>
            <a:r>
              <a:rPr lang="en-US" sz="3000" dirty="0">
                <a:solidFill>
                  <a:prstClr val="black"/>
                </a:solidFill>
                <a:latin typeface="Calibri"/>
                <a:cs typeface="Arial"/>
                <a:sym typeface="Arial"/>
              </a:rPr>
              <a:t>Low Expectations Teachers</a:t>
            </a:r>
          </a:p>
          <a:p>
            <a:pPr algn="ctr" defTabSz="914377">
              <a:defRPr/>
            </a:pPr>
            <a:r>
              <a:rPr lang="en-US" sz="2000" dirty="0">
                <a:solidFill>
                  <a:srgbClr val="FF0000"/>
                </a:solidFill>
                <a:latin typeface="Calibri"/>
                <a:cs typeface="Arial"/>
                <a:sym typeface="Arial"/>
              </a:rPr>
              <a:t>Effect Size: -.03 to .20</a:t>
            </a:r>
          </a:p>
        </p:txBody>
      </p:sp>
      <p:sp>
        <p:nvSpPr>
          <p:cNvPr id="7" name="TextBox 6">
            <a:extLst>
              <a:ext uri="{FF2B5EF4-FFF2-40B4-BE49-F238E27FC236}">
                <a16:creationId xmlns:a16="http://schemas.microsoft.com/office/drawing/2014/main" id="{F677C855-AAAE-5DB4-C443-52B6446C6EF2}"/>
              </a:ext>
            </a:extLst>
          </p:cNvPr>
          <p:cNvSpPr txBox="1"/>
          <p:nvPr/>
        </p:nvSpPr>
        <p:spPr>
          <a:xfrm>
            <a:off x="6924261" y="5438550"/>
            <a:ext cx="4417235" cy="1323439"/>
          </a:xfrm>
          <a:prstGeom prst="rect">
            <a:avLst/>
          </a:prstGeom>
          <a:noFill/>
        </p:spPr>
        <p:txBody>
          <a:bodyPr wrap="none" rtlCol="0">
            <a:spAutoFit/>
          </a:bodyPr>
          <a:lstStyle/>
          <a:p>
            <a:pPr defTabSz="914377">
              <a:defRPr/>
            </a:pPr>
            <a:r>
              <a:rPr lang="en-US" sz="3000" dirty="0">
                <a:solidFill>
                  <a:prstClr val="black"/>
                </a:solidFill>
                <a:latin typeface="Calibri"/>
                <a:cs typeface="Arial"/>
                <a:sym typeface="Arial"/>
              </a:rPr>
              <a:t>High Expectations Teachers</a:t>
            </a:r>
          </a:p>
          <a:p>
            <a:pPr algn="ctr" defTabSz="914377">
              <a:defRPr/>
            </a:pPr>
            <a:r>
              <a:rPr lang="en-US" sz="2000" dirty="0">
                <a:solidFill>
                  <a:srgbClr val="FF0000"/>
                </a:solidFill>
                <a:latin typeface="Calibri"/>
                <a:cs typeface="Arial"/>
                <a:sym typeface="Arial"/>
              </a:rPr>
              <a:t>Effect Size</a:t>
            </a:r>
            <a:r>
              <a:rPr lang="en-US" sz="2000">
                <a:solidFill>
                  <a:srgbClr val="FF0000"/>
                </a:solidFill>
                <a:latin typeface="Calibri"/>
                <a:cs typeface="Arial"/>
                <a:sym typeface="Arial"/>
              </a:rPr>
              <a:t>: .50 to 1.44</a:t>
            </a:r>
            <a:endParaRPr lang="en-US" sz="2000" dirty="0">
              <a:solidFill>
                <a:srgbClr val="FF0000"/>
              </a:solidFill>
              <a:latin typeface="Calibri"/>
              <a:cs typeface="Arial"/>
              <a:sym typeface="Arial"/>
            </a:endParaRPr>
          </a:p>
          <a:p>
            <a:pPr defTabSz="914377">
              <a:defRPr/>
            </a:pPr>
            <a:endParaRPr lang="en-US" sz="3000" dirty="0">
              <a:solidFill>
                <a:prstClr val="black"/>
              </a:solidFill>
              <a:latin typeface="Calibri"/>
              <a:cs typeface="Arial"/>
              <a:sym typeface="Arial"/>
            </a:endParaRPr>
          </a:p>
        </p:txBody>
      </p:sp>
    </p:spTree>
    <p:extLst>
      <p:ext uri="{BB962C8B-B14F-4D97-AF65-F5344CB8AC3E}">
        <p14:creationId xmlns:p14="http://schemas.microsoft.com/office/powerpoint/2010/main" val="17128445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5" y="480060"/>
            <a:ext cx="5458123"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31825" y="447228"/>
            <a:ext cx="1612715" cy="1765885"/>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3"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7013" y="449839"/>
            <a:ext cx="1896252" cy="1896252"/>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2427744" y="1037094"/>
            <a:ext cx="3236592"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6581982" y="1037093"/>
            <a:ext cx="3288977"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1487306" y="2597425"/>
            <a:ext cx="3127513" cy="2862322"/>
          </a:xfrm>
          <a:prstGeom prst="rect">
            <a:avLst/>
          </a:prstGeom>
          <a:noFill/>
        </p:spPr>
        <p:txBody>
          <a:bodyPr wrap="square" rtlCol="0">
            <a:spAutoFit/>
          </a:bodyPr>
          <a:lstStyle/>
          <a:p>
            <a:pPr algn="ctr" defTabSz="914377">
              <a:defRPr/>
            </a:pPr>
            <a:r>
              <a:rPr lang="en-US" sz="3000" dirty="0">
                <a:solidFill>
                  <a:prstClr val="black"/>
                </a:solidFill>
                <a:latin typeface="Calibri"/>
                <a:cs typeface="Arial"/>
                <a:sym typeface="Arial"/>
              </a:rPr>
              <a:t>Expects and looks for low performance, which reinforces their views about low performance</a:t>
            </a:r>
          </a:p>
        </p:txBody>
      </p:sp>
      <p:sp>
        <p:nvSpPr>
          <p:cNvPr id="11" name="TextBox 10">
            <a:extLst>
              <a:ext uri="{FF2B5EF4-FFF2-40B4-BE49-F238E27FC236}">
                <a16:creationId xmlns:a16="http://schemas.microsoft.com/office/drawing/2014/main" id="{ADC0A9A5-01F5-6770-E092-62284883EE29}"/>
              </a:ext>
            </a:extLst>
          </p:cNvPr>
          <p:cNvSpPr txBox="1"/>
          <p:nvPr/>
        </p:nvSpPr>
        <p:spPr>
          <a:xfrm>
            <a:off x="6718853" y="2517912"/>
            <a:ext cx="4227444" cy="1938992"/>
          </a:xfrm>
          <a:prstGeom prst="rect">
            <a:avLst/>
          </a:prstGeom>
          <a:noFill/>
        </p:spPr>
        <p:txBody>
          <a:bodyPr wrap="square">
            <a:spAutoFit/>
          </a:bodyPr>
          <a:lstStyle/>
          <a:p>
            <a:pPr algn="ctr" defTabSz="914377">
              <a:defRPr/>
            </a:pPr>
            <a:r>
              <a:rPr lang="en-US" sz="3000" dirty="0">
                <a:solidFill>
                  <a:prstClr val="black"/>
                </a:solidFill>
                <a:latin typeface="Calibri"/>
                <a:cs typeface="Arial"/>
                <a:sym typeface="Arial"/>
              </a:rPr>
              <a:t>Expects improvement, sees the errors, and seeks evidence to enact improvement</a:t>
            </a:r>
          </a:p>
        </p:txBody>
      </p:sp>
    </p:spTree>
    <p:extLst>
      <p:ext uri="{BB962C8B-B14F-4D97-AF65-F5344CB8AC3E}">
        <p14:creationId xmlns:p14="http://schemas.microsoft.com/office/powerpoint/2010/main" val="35886947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5" y="480060"/>
            <a:ext cx="5458123"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31825" y="447228"/>
            <a:ext cx="1612715" cy="1765885"/>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3"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7013" y="449839"/>
            <a:ext cx="1896252" cy="1896252"/>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2427744" y="1037094"/>
            <a:ext cx="3236592"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6581982" y="1037093"/>
            <a:ext cx="3288977"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1487306" y="2597426"/>
            <a:ext cx="3127513" cy="3785652"/>
          </a:xfrm>
          <a:prstGeom prst="rect">
            <a:avLst/>
          </a:prstGeom>
          <a:noFill/>
        </p:spPr>
        <p:txBody>
          <a:bodyPr wrap="square" rtlCol="0">
            <a:spAutoFit/>
          </a:bodyPr>
          <a:lstStyle/>
          <a:p>
            <a:pPr algn="ctr" defTabSz="914377">
              <a:defRPr/>
            </a:pPr>
            <a:r>
              <a:rPr lang="en-US" sz="3000" dirty="0">
                <a:solidFill>
                  <a:prstClr val="black"/>
                </a:solidFill>
                <a:latin typeface="Calibri"/>
                <a:cs typeface="Arial"/>
                <a:sym typeface="Arial"/>
              </a:rPr>
              <a:t>Places students in fairly inflexible ability groups</a:t>
            </a:r>
          </a:p>
          <a:p>
            <a:pPr algn="ctr" defTabSz="914377">
              <a:defRPr/>
            </a:pPr>
            <a:endParaRPr lang="en-US" sz="3000" dirty="0">
              <a:solidFill>
                <a:prstClr val="black"/>
              </a:solidFill>
              <a:latin typeface="Calibri"/>
              <a:cs typeface="Arial"/>
              <a:sym typeface="Arial"/>
            </a:endParaRPr>
          </a:p>
          <a:p>
            <a:pPr algn="ctr" defTabSz="914377">
              <a:defRPr/>
            </a:pPr>
            <a:r>
              <a:rPr lang="en-US" sz="3000" dirty="0">
                <a:solidFill>
                  <a:prstClr val="black"/>
                </a:solidFill>
                <a:latin typeface="Calibri"/>
                <a:cs typeface="Arial"/>
                <a:sym typeface="Arial"/>
              </a:rPr>
              <a:t>Uses ability groups and designs  different activities for each group</a:t>
            </a:r>
          </a:p>
        </p:txBody>
      </p:sp>
      <p:sp>
        <p:nvSpPr>
          <p:cNvPr id="11" name="TextBox 10">
            <a:extLst>
              <a:ext uri="{FF2B5EF4-FFF2-40B4-BE49-F238E27FC236}">
                <a16:creationId xmlns:a16="http://schemas.microsoft.com/office/drawing/2014/main" id="{ADC0A9A5-01F5-6770-E092-62284883EE29}"/>
              </a:ext>
            </a:extLst>
          </p:cNvPr>
          <p:cNvSpPr txBox="1"/>
          <p:nvPr/>
        </p:nvSpPr>
        <p:spPr>
          <a:xfrm>
            <a:off x="6718853" y="2517911"/>
            <a:ext cx="4227444" cy="2862322"/>
          </a:xfrm>
          <a:prstGeom prst="rect">
            <a:avLst/>
          </a:prstGeom>
          <a:noFill/>
        </p:spPr>
        <p:txBody>
          <a:bodyPr wrap="square">
            <a:spAutoFit/>
          </a:bodyPr>
          <a:lstStyle/>
          <a:p>
            <a:pPr algn="ctr" defTabSz="914377">
              <a:defRPr/>
            </a:pPr>
            <a:r>
              <a:rPr lang="en-US" sz="3000" dirty="0">
                <a:solidFill>
                  <a:prstClr val="black"/>
                </a:solidFill>
                <a:latin typeface="Calibri"/>
                <a:cs typeface="Arial"/>
                <a:sym typeface="Arial"/>
              </a:rPr>
              <a:t>Works with all students in mixed and flexible groups</a:t>
            </a:r>
          </a:p>
          <a:p>
            <a:pPr algn="ctr" defTabSz="914377">
              <a:defRPr/>
            </a:pPr>
            <a:endParaRPr lang="en-US" sz="3000" dirty="0">
              <a:solidFill>
                <a:prstClr val="black"/>
              </a:solidFill>
              <a:latin typeface="Calibri"/>
              <a:cs typeface="Arial"/>
              <a:sym typeface="Arial"/>
            </a:endParaRPr>
          </a:p>
          <a:p>
            <a:pPr algn="ctr" defTabSz="914377">
              <a:defRPr/>
            </a:pPr>
            <a:r>
              <a:rPr lang="en-US" sz="3000" dirty="0">
                <a:solidFill>
                  <a:prstClr val="black"/>
                </a:solidFill>
                <a:latin typeface="Calibri"/>
                <a:cs typeface="Arial"/>
                <a:sym typeface="Arial"/>
              </a:rPr>
              <a:t>Mainly uses interest-based grouping when needed</a:t>
            </a:r>
          </a:p>
        </p:txBody>
      </p:sp>
    </p:spTree>
    <p:extLst>
      <p:ext uri="{BB962C8B-B14F-4D97-AF65-F5344CB8AC3E}">
        <p14:creationId xmlns:p14="http://schemas.microsoft.com/office/powerpoint/2010/main" val="32667573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5" y="480060"/>
            <a:ext cx="5458123"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31825" y="447228"/>
            <a:ext cx="1612715" cy="1765885"/>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3"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7013" y="449839"/>
            <a:ext cx="1896252" cy="1896252"/>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2427744" y="1037094"/>
            <a:ext cx="3236592"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6581982" y="1037093"/>
            <a:ext cx="3288977"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1487306" y="2597426"/>
            <a:ext cx="3127513" cy="3785652"/>
          </a:xfrm>
          <a:prstGeom prst="rect">
            <a:avLst/>
          </a:prstGeom>
          <a:noFill/>
        </p:spPr>
        <p:txBody>
          <a:bodyPr wrap="square" rtlCol="0">
            <a:spAutoFit/>
          </a:bodyPr>
          <a:lstStyle/>
          <a:p>
            <a:pPr algn="ctr" defTabSz="914377">
              <a:defRPr/>
            </a:pPr>
            <a:r>
              <a:rPr lang="en-US" sz="3000" dirty="0">
                <a:solidFill>
                  <a:prstClr val="black"/>
                </a:solidFill>
                <a:latin typeface="Calibri"/>
                <a:cs typeface="Arial"/>
                <a:sym typeface="Arial"/>
              </a:rPr>
              <a:t>Believes differentiation means different activities for different groups of students</a:t>
            </a:r>
          </a:p>
          <a:p>
            <a:pPr algn="ctr" defTabSz="914377">
              <a:defRPr/>
            </a:pPr>
            <a:endParaRPr lang="en-US" sz="3000" dirty="0">
              <a:solidFill>
                <a:prstClr val="black"/>
              </a:solidFill>
              <a:latin typeface="Calibri"/>
              <a:cs typeface="Arial"/>
              <a:sym typeface="Arial"/>
            </a:endParaRPr>
          </a:p>
          <a:p>
            <a:pPr algn="ctr" defTabSz="914377">
              <a:defRPr/>
            </a:pPr>
            <a:endParaRPr lang="en-US" sz="3000" dirty="0">
              <a:solidFill>
                <a:prstClr val="black"/>
              </a:solidFill>
              <a:latin typeface="Calibri"/>
              <a:cs typeface="Arial"/>
              <a:sym typeface="Arial"/>
            </a:endParaRPr>
          </a:p>
        </p:txBody>
      </p:sp>
      <p:sp>
        <p:nvSpPr>
          <p:cNvPr id="11" name="TextBox 10">
            <a:extLst>
              <a:ext uri="{FF2B5EF4-FFF2-40B4-BE49-F238E27FC236}">
                <a16:creationId xmlns:a16="http://schemas.microsoft.com/office/drawing/2014/main" id="{ADC0A9A5-01F5-6770-E092-62284883EE29}"/>
              </a:ext>
            </a:extLst>
          </p:cNvPr>
          <p:cNvSpPr txBox="1"/>
          <p:nvPr/>
        </p:nvSpPr>
        <p:spPr>
          <a:xfrm>
            <a:off x="6718853" y="2517912"/>
            <a:ext cx="4227444" cy="1938992"/>
          </a:xfrm>
          <a:prstGeom prst="rect">
            <a:avLst/>
          </a:prstGeom>
          <a:noFill/>
        </p:spPr>
        <p:txBody>
          <a:bodyPr wrap="square">
            <a:spAutoFit/>
          </a:bodyPr>
          <a:lstStyle/>
          <a:p>
            <a:pPr algn="ctr" defTabSz="914377">
              <a:defRPr/>
            </a:pPr>
            <a:r>
              <a:rPr lang="en-US" sz="3000" dirty="0">
                <a:solidFill>
                  <a:prstClr val="black"/>
                </a:solidFill>
                <a:latin typeface="Calibri"/>
                <a:cs typeface="Arial"/>
                <a:sym typeface="Arial"/>
              </a:rPr>
              <a:t>Considers differentiation as different times and different ways to attain the success criteria </a:t>
            </a:r>
          </a:p>
        </p:txBody>
      </p:sp>
    </p:spTree>
    <p:extLst>
      <p:ext uri="{BB962C8B-B14F-4D97-AF65-F5344CB8AC3E}">
        <p14:creationId xmlns:p14="http://schemas.microsoft.com/office/powerpoint/2010/main" val="5595945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5" y="480060"/>
            <a:ext cx="5458123"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31825" y="447228"/>
            <a:ext cx="1612715" cy="1765885"/>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3"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7013" y="449839"/>
            <a:ext cx="1896252" cy="1896252"/>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2427744" y="1037094"/>
            <a:ext cx="3236592"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6581982" y="1037093"/>
            <a:ext cx="3288977"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1487306" y="2597425"/>
            <a:ext cx="3127513" cy="2862322"/>
          </a:xfrm>
          <a:prstGeom prst="rect">
            <a:avLst/>
          </a:prstGeom>
          <a:noFill/>
        </p:spPr>
        <p:txBody>
          <a:bodyPr wrap="square" rtlCol="0">
            <a:spAutoFit/>
          </a:bodyPr>
          <a:lstStyle/>
          <a:p>
            <a:pPr algn="ctr" defTabSz="914377">
              <a:defRPr/>
            </a:pPr>
            <a:r>
              <a:rPr lang="en-US" sz="3000" dirty="0">
                <a:solidFill>
                  <a:prstClr val="black"/>
                </a:solidFill>
                <a:latin typeface="Calibri"/>
                <a:cs typeface="Arial"/>
                <a:sym typeface="Arial"/>
              </a:rPr>
              <a:t>Students work alone, interaction discouraged and compliance the norm</a:t>
            </a:r>
          </a:p>
          <a:p>
            <a:pPr algn="ctr" defTabSz="914377">
              <a:defRPr/>
            </a:pPr>
            <a:endParaRPr lang="en-US" sz="3000" dirty="0">
              <a:solidFill>
                <a:prstClr val="black"/>
              </a:solidFill>
              <a:latin typeface="Calibri"/>
              <a:cs typeface="Arial"/>
              <a:sym typeface="Arial"/>
            </a:endParaRPr>
          </a:p>
        </p:txBody>
      </p:sp>
      <p:sp>
        <p:nvSpPr>
          <p:cNvPr id="11" name="TextBox 10">
            <a:extLst>
              <a:ext uri="{FF2B5EF4-FFF2-40B4-BE49-F238E27FC236}">
                <a16:creationId xmlns:a16="http://schemas.microsoft.com/office/drawing/2014/main" id="{ADC0A9A5-01F5-6770-E092-62284883EE29}"/>
              </a:ext>
            </a:extLst>
          </p:cNvPr>
          <p:cNvSpPr txBox="1"/>
          <p:nvPr/>
        </p:nvSpPr>
        <p:spPr>
          <a:xfrm>
            <a:off x="6718853" y="2517912"/>
            <a:ext cx="4227444" cy="1938992"/>
          </a:xfrm>
          <a:prstGeom prst="rect">
            <a:avLst/>
          </a:prstGeom>
          <a:noFill/>
        </p:spPr>
        <p:txBody>
          <a:bodyPr wrap="square">
            <a:spAutoFit/>
          </a:bodyPr>
          <a:lstStyle/>
          <a:p>
            <a:pPr algn="ctr" defTabSz="914377">
              <a:defRPr/>
            </a:pPr>
            <a:r>
              <a:rPr lang="en-US" sz="3000" dirty="0">
                <a:solidFill>
                  <a:prstClr val="black"/>
                </a:solidFill>
                <a:latin typeface="Calibri"/>
                <a:cs typeface="Arial"/>
                <a:sym typeface="Arial"/>
              </a:rPr>
              <a:t>Students thinking aloud, working alone &amp; with others, and more dialogue about learning</a:t>
            </a:r>
          </a:p>
        </p:txBody>
      </p:sp>
    </p:spTree>
    <p:extLst>
      <p:ext uri="{BB962C8B-B14F-4D97-AF65-F5344CB8AC3E}">
        <p14:creationId xmlns:p14="http://schemas.microsoft.com/office/powerpoint/2010/main" val="27662119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3" name="Freeform 3"/>
          <p:cNvSpPr/>
          <p:nvPr/>
        </p:nvSpPr>
        <p:spPr>
          <a:xfrm>
            <a:off x="4385749" y="1876778"/>
            <a:ext cx="8188787" cy="5345044"/>
          </a:xfrm>
          <a:custGeom>
            <a:avLst/>
            <a:gdLst/>
            <a:ahLst/>
            <a:cxnLst/>
            <a:rect l="l" t="t" r="r" b="b"/>
            <a:pathLst>
              <a:path w="12283179" h="8017566">
                <a:moveTo>
                  <a:pt x="0" y="0"/>
                </a:moveTo>
                <a:lnTo>
                  <a:pt x="12283180" y="0"/>
                </a:lnTo>
                <a:lnTo>
                  <a:pt x="12283180" y="8017566"/>
                </a:lnTo>
                <a:lnTo>
                  <a:pt x="0" y="8017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4" name="Freeform 4"/>
          <p:cNvSpPr/>
          <p:nvPr/>
        </p:nvSpPr>
        <p:spPr>
          <a:xfrm>
            <a:off x="10653248" y="4812313"/>
            <a:ext cx="3077504" cy="2993572"/>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5" name="Freeform 5"/>
          <p:cNvSpPr/>
          <p:nvPr/>
        </p:nvSpPr>
        <p:spPr>
          <a:xfrm>
            <a:off x="1805355" y="316525"/>
            <a:ext cx="8991599" cy="6189785"/>
          </a:xfrm>
          <a:custGeom>
            <a:avLst/>
            <a:gdLst/>
            <a:ahLst/>
            <a:cxnLst/>
            <a:rect l="l" t="t" r="r" b="b"/>
            <a:pathLst>
              <a:path w="9043516" h="8229600">
                <a:moveTo>
                  <a:pt x="0" y="0"/>
                </a:moveTo>
                <a:lnTo>
                  <a:pt x="9043516" y="0"/>
                </a:lnTo>
                <a:lnTo>
                  <a:pt x="9043516" y="8229600"/>
                </a:lnTo>
                <a:lnTo>
                  <a:pt x="0" y="82296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1" name="Rectangle 10">
            <a:extLst>
              <a:ext uri="{FF2B5EF4-FFF2-40B4-BE49-F238E27FC236}">
                <a16:creationId xmlns:a16="http://schemas.microsoft.com/office/drawing/2014/main" id="{2049F981-C132-3D68-F1C7-943C0FF24C78}"/>
              </a:ext>
            </a:extLst>
          </p:cNvPr>
          <p:cNvSpPr/>
          <p:nvPr/>
        </p:nvSpPr>
        <p:spPr>
          <a:xfrm>
            <a:off x="2079737" y="2699657"/>
            <a:ext cx="7184006" cy="1143000"/>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10" name="Freeform 10"/>
          <p:cNvSpPr/>
          <p:nvPr/>
        </p:nvSpPr>
        <p:spPr>
          <a:xfrm rot="8174348">
            <a:off x="-2134335" y="-379368"/>
            <a:ext cx="5441903" cy="299799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13342096" y="397933"/>
            <a:ext cx="4016264"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8" name="TextBox 6">
            <a:extLst>
              <a:ext uri="{FF2B5EF4-FFF2-40B4-BE49-F238E27FC236}">
                <a16:creationId xmlns:a16="http://schemas.microsoft.com/office/drawing/2014/main" id="{813067A5-47E3-1443-62BB-4046C8B36DC5}"/>
              </a:ext>
            </a:extLst>
          </p:cNvPr>
          <p:cNvSpPr txBox="1"/>
          <p:nvPr/>
        </p:nvSpPr>
        <p:spPr>
          <a:xfrm>
            <a:off x="2251273" y="2055181"/>
            <a:ext cx="7491441" cy="2823465"/>
          </a:xfrm>
          <a:prstGeom prst="rect">
            <a:avLst/>
          </a:prstGeom>
        </p:spPr>
        <p:txBody>
          <a:bodyPr wrap="square" lIns="0" tIns="0" rIns="0" bIns="0" rtlCol="0" anchor="t">
            <a:spAutoFit/>
          </a:bodyPr>
          <a:lstStyle/>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Challenging students with high expectations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Engaging students in deep and meaningful learning experiences aligned to content standards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Supporting and scaffolding students to succeed</a:t>
            </a:r>
          </a:p>
          <a:p>
            <a:pPr defTabSz="914377">
              <a:lnSpc>
                <a:spcPct val="150000"/>
              </a:lnSpc>
            </a:pPr>
            <a:endParaRPr lang="en-US" sz="2500" dirty="0">
              <a:solidFill>
                <a:prstClr val="black"/>
              </a:solidFill>
              <a:latin typeface="Tw Cen MT" panose="020B0602020104020603" pitchFamily="34" charset="77"/>
              <a:cs typeface="Arial"/>
              <a:sym typeface="Arial"/>
            </a:endParaRPr>
          </a:p>
        </p:txBody>
      </p:sp>
      <p:sp>
        <p:nvSpPr>
          <p:cNvPr id="9" name="TextBox 7">
            <a:extLst>
              <a:ext uri="{FF2B5EF4-FFF2-40B4-BE49-F238E27FC236}">
                <a16:creationId xmlns:a16="http://schemas.microsoft.com/office/drawing/2014/main" id="{2679E7CF-107A-96B4-62FE-AA7FCB5265E2}"/>
              </a:ext>
            </a:extLst>
          </p:cNvPr>
          <p:cNvSpPr txBox="1"/>
          <p:nvPr/>
        </p:nvSpPr>
        <p:spPr>
          <a:xfrm>
            <a:off x="2079737" y="849093"/>
            <a:ext cx="8306911" cy="879856"/>
          </a:xfrm>
          <a:prstGeom prst="rect">
            <a:avLst/>
          </a:prstGeom>
        </p:spPr>
        <p:txBody>
          <a:bodyPr wrap="square" lIns="0" tIns="0" rIns="0" bIns="0" rtlCol="0" anchor="t">
            <a:spAutoFit/>
          </a:bodyPr>
          <a:lstStyle/>
          <a:p>
            <a:pPr algn="ctr" defTabSz="609615">
              <a:lnSpc>
                <a:spcPts val="7338"/>
              </a:lnSpc>
              <a:spcBef>
                <a:spcPct val="0"/>
              </a:spcBef>
            </a:pPr>
            <a:r>
              <a:rPr lang="en-US" sz="5400" dirty="0">
                <a:solidFill>
                  <a:srgbClr val="000000"/>
                </a:solidFill>
                <a:latin typeface="Tw Cen MT" panose="020B0602020104020603" pitchFamily="34" charset="77"/>
                <a:ea typeface="Repo Bold Bold"/>
                <a:cs typeface="Repo Bold Bold"/>
                <a:sym typeface="Repo Bold Bold"/>
              </a:rPr>
              <a:t>Rigor</a:t>
            </a:r>
          </a:p>
        </p:txBody>
      </p:sp>
    </p:spTree>
    <p:extLst>
      <p:ext uri="{BB962C8B-B14F-4D97-AF65-F5344CB8AC3E}">
        <p14:creationId xmlns:p14="http://schemas.microsoft.com/office/powerpoint/2010/main" val="4237693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pic>
        <p:nvPicPr>
          <p:cNvPr id="3" name="Picture 2" descr="A group of pencils on a yellow background&#10;&#10;Description automatically generated">
            <a:extLst>
              <a:ext uri="{FF2B5EF4-FFF2-40B4-BE49-F238E27FC236}">
                <a16:creationId xmlns:a16="http://schemas.microsoft.com/office/drawing/2014/main" id="{7999EBBA-5C58-56A7-ED66-57501374062F}"/>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1" cy="6857991"/>
          </a:xfrm>
          <a:prstGeom prst="rect">
            <a:avLst/>
          </a:prstGeom>
        </p:spPr>
      </p:pic>
      <p:sp>
        <p:nvSpPr>
          <p:cNvPr id="15" name="Rectangle 14">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6" y="-1524510"/>
            <a:ext cx="4592271"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Calibri" panose="020F0502020204030204"/>
              <a:sym typeface="Arial"/>
            </a:endParaRPr>
          </a:p>
        </p:txBody>
      </p:sp>
      <p:sp>
        <p:nvSpPr>
          <p:cNvPr id="4" name="TextBox 3">
            <a:extLst>
              <a:ext uri="{FF2B5EF4-FFF2-40B4-BE49-F238E27FC236}">
                <a16:creationId xmlns:a16="http://schemas.microsoft.com/office/drawing/2014/main" id="{F980BA8A-8259-E61C-37D4-DD46AAA29876}"/>
              </a:ext>
            </a:extLst>
          </p:cNvPr>
          <p:cNvSpPr txBox="1"/>
          <p:nvPr/>
        </p:nvSpPr>
        <p:spPr>
          <a:xfrm>
            <a:off x="404553" y="3091928"/>
            <a:ext cx="9078563" cy="2387600"/>
          </a:xfrm>
          <a:prstGeom prst="rect">
            <a:avLst/>
          </a:prstGeom>
        </p:spPr>
        <p:txBody>
          <a:bodyPr vert="horz" lIns="91440" tIns="45720" rIns="91440" bIns="45720" rtlCol="0" anchor="b">
            <a:normAutofit/>
          </a:bodyPr>
          <a:lstStyle/>
          <a:p>
            <a:pPr defTabSz="914377">
              <a:lnSpc>
                <a:spcPct val="90000"/>
              </a:lnSpc>
              <a:spcBef>
                <a:spcPct val="0"/>
              </a:spcBef>
              <a:spcAft>
                <a:spcPts val="600"/>
              </a:spcAft>
            </a:pPr>
            <a:r>
              <a:rPr lang="en-US" sz="5100" dirty="0">
                <a:solidFill>
                  <a:prstClr val="white"/>
                </a:solidFill>
                <a:latin typeface="Aptos" panose="020B0004020202020204" pitchFamily="34" charset="0"/>
                <a:cs typeface="Arial"/>
                <a:sym typeface="Arial"/>
              </a:rPr>
              <a:t>There are 51,000 public elementary, middle, and K-8 schools in the U.S. </a:t>
            </a:r>
          </a:p>
        </p:txBody>
      </p:sp>
      <p:sp>
        <p:nvSpPr>
          <p:cNvPr id="17" name="Rectangle: Rounded Corners 16">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sp>
        <p:nvSpPr>
          <p:cNvPr id="5" name="Frame 4">
            <a:extLst>
              <a:ext uri="{FF2B5EF4-FFF2-40B4-BE49-F238E27FC236}">
                <a16:creationId xmlns:a16="http://schemas.microsoft.com/office/drawing/2014/main" id="{9C5840FB-C50C-604A-6C78-EDD0D622680A}"/>
              </a:ext>
            </a:extLst>
          </p:cNvPr>
          <p:cNvSpPr/>
          <p:nvPr/>
        </p:nvSpPr>
        <p:spPr>
          <a:xfrm>
            <a:off x="-1" y="-197224"/>
            <a:ext cx="12344401" cy="7207624"/>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112329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9E75D15-CF17-4901-A858-1470ED6597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Century Gothic" panose="020B0502020202020204"/>
              <a:sym typeface="Arial"/>
            </a:endParaRPr>
          </a:p>
        </p:txBody>
      </p:sp>
      <p:sp>
        <p:nvSpPr>
          <p:cNvPr id="17" name="Rectangle 16">
            <a:extLst>
              <a:ext uri="{FF2B5EF4-FFF2-40B4-BE49-F238E27FC236}">
                <a16:creationId xmlns:a16="http://schemas.microsoft.com/office/drawing/2014/main" id="{BDF323B8-8C06-4F56-BB4B-B8857128A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Century Gothic" panose="020B0502020202020204"/>
              <a:sym typeface="Arial"/>
            </a:endParaRPr>
          </a:p>
        </p:txBody>
      </p:sp>
      <p:pic>
        <p:nvPicPr>
          <p:cNvPr id="5" name="Picture 4" descr="A diagram of a student responsibility&#10;&#10;Description automatically generated">
            <a:extLst>
              <a:ext uri="{FF2B5EF4-FFF2-40B4-BE49-F238E27FC236}">
                <a16:creationId xmlns:a16="http://schemas.microsoft.com/office/drawing/2014/main" id="{7286D1E3-0E94-F664-DA98-05107D222A8D}"/>
              </a:ext>
            </a:extLst>
          </p:cNvPr>
          <p:cNvPicPr>
            <a:picLocks noChangeAspect="1"/>
          </p:cNvPicPr>
          <p:nvPr/>
        </p:nvPicPr>
        <p:blipFill>
          <a:blip r:embed="rId3"/>
          <a:stretch>
            <a:fillRect/>
          </a:stretch>
        </p:blipFill>
        <p:spPr>
          <a:xfrm>
            <a:off x="2167227" y="786901"/>
            <a:ext cx="7857548" cy="5284201"/>
          </a:xfrm>
          <a:prstGeom prst="rect">
            <a:avLst/>
          </a:prstGeom>
        </p:spPr>
      </p:pic>
    </p:spTree>
    <p:extLst>
      <p:ext uri="{BB962C8B-B14F-4D97-AF65-F5344CB8AC3E}">
        <p14:creationId xmlns:p14="http://schemas.microsoft.com/office/powerpoint/2010/main" val="14085348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D2EDFF"/>
        </a:solidFill>
        <a:effectLst/>
      </p:bgPr>
    </p:bg>
    <p:spTree>
      <p:nvGrpSpPr>
        <p:cNvPr id="1" name=""/>
        <p:cNvGrpSpPr/>
        <p:nvPr/>
      </p:nvGrpSpPr>
      <p:grpSpPr>
        <a:xfrm>
          <a:off x="0" y="0"/>
          <a:ext cx="0" cy="0"/>
          <a:chOff x="0" y="0"/>
          <a:chExt cx="0" cy="0"/>
        </a:xfrm>
      </p:grpSpPr>
      <p:sp>
        <p:nvSpPr>
          <p:cNvPr id="2" name="TextBox 2"/>
          <p:cNvSpPr txBox="1"/>
          <p:nvPr/>
        </p:nvSpPr>
        <p:spPr>
          <a:xfrm>
            <a:off x="519043" y="1156252"/>
            <a:ext cx="7791609" cy="5278689"/>
          </a:xfrm>
          <a:prstGeom prst="rect">
            <a:avLst/>
          </a:prstGeom>
        </p:spPr>
        <p:txBody>
          <a:bodyPr lIns="0" tIns="0" rIns="0" bIns="0" rtlCol="0" anchor="t">
            <a:spAutoFit/>
          </a:bodyPr>
          <a:lstStyle/>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DIRECT INSTRUCTION</a:t>
            </a: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WORKED EXAMPLES/EXEMPLARS</a:t>
            </a: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MODELING</a:t>
            </a: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READ/WRITE ALOUDS</a:t>
            </a: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SHARED READING</a:t>
            </a:r>
            <a:endParaRPr lang="en-US" sz="3267" dirty="0">
              <a:solidFill>
                <a:srgbClr val="1A5F78"/>
              </a:solidFill>
              <a:latin typeface="Funtastic"/>
              <a:ea typeface="Funtastic"/>
              <a:cs typeface="Funtastic"/>
              <a:sym typeface="Funtastic"/>
            </a:endParaRP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INTERACTIVE WRITING</a:t>
            </a: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LECTURES</a:t>
            </a: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DEMONSTRATIONS</a:t>
            </a:r>
          </a:p>
        </p:txBody>
      </p:sp>
      <p:sp>
        <p:nvSpPr>
          <p:cNvPr id="3" name="Freeform 3"/>
          <p:cNvSpPr/>
          <p:nvPr/>
        </p:nvSpPr>
        <p:spPr>
          <a:xfrm>
            <a:off x="7383524" y="3248709"/>
            <a:ext cx="3091721" cy="2743200"/>
          </a:xfrm>
          <a:custGeom>
            <a:avLst/>
            <a:gdLst/>
            <a:ahLst/>
            <a:cxnLst/>
            <a:rect l="l" t="t" r="r" b="b"/>
            <a:pathLst>
              <a:path w="4637582" h="4114800">
                <a:moveTo>
                  <a:pt x="0" y="0"/>
                </a:moveTo>
                <a:lnTo>
                  <a:pt x="4637582" y="0"/>
                </a:lnTo>
                <a:lnTo>
                  <a:pt x="4637582" y="4114800"/>
                </a:lnTo>
                <a:lnTo>
                  <a:pt x="0" y="411480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p:cNvSpPr txBox="1"/>
          <p:nvPr/>
        </p:nvSpPr>
        <p:spPr>
          <a:xfrm>
            <a:off x="685800" y="214420"/>
            <a:ext cx="10226437" cy="697820"/>
          </a:xfrm>
          <a:prstGeom prst="rect">
            <a:avLst/>
          </a:prstGeom>
        </p:spPr>
        <p:txBody>
          <a:bodyPr lIns="0" tIns="0" rIns="0" bIns="0" rtlCol="0" anchor="t">
            <a:spAutoFit/>
          </a:bodyPr>
          <a:lstStyle/>
          <a:p>
            <a:pPr marL="0" marR="0" lvl="0" indent="0" algn="ctr" defTabSz="609630" rtl="0" eaLnBrk="1" fontAlgn="auto" latinLnBrk="0" hangingPunct="1">
              <a:lnSpc>
                <a:spcPts val="5787"/>
              </a:lnSpc>
              <a:spcBef>
                <a:spcPct val="0"/>
              </a:spcBef>
              <a:spcAft>
                <a:spcPts val="0"/>
              </a:spcAft>
              <a:buClrTx/>
              <a:buSzTx/>
              <a:buFontTx/>
              <a:buNone/>
              <a:tabLst/>
              <a:defRPr/>
            </a:pPr>
            <a:r>
              <a:rPr kumimoji="0" lang="en-US" sz="4134" b="0" i="0" u="none" strike="noStrike" kern="1200" cap="none" spc="0" normalizeH="0" baseline="0" noProof="0" dirty="0">
                <a:ln>
                  <a:noFill/>
                </a:ln>
                <a:solidFill>
                  <a:srgbClr val="F46E16"/>
                </a:solidFill>
                <a:effectLst/>
                <a:uLnTx/>
                <a:uFillTx/>
                <a:latin typeface="Funtastic"/>
                <a:ea typeface="Funtastic"/>
                <a:cs typeface="Funtastic"/>
                <a:sym typeface="Funtastic"/>
              </a:rPr>
              <a:t>MICROLEARNING INPUTS</a:t>
            </a:r>
          </a:p>
        </p:txBody>
      </p:sp>
    </p:spTree>
    <p:extLst>
      <p:ext uri="{BB962C8B-B14F-4D97-AF65-F5344CB8AC3E}">
        <p14:creationId xmlns:p14="http://schemas.microsoft.com/office/powerpoint/2010/main" val="16464556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D2EDFF"/>
        </a:solidFill>
        <a:effectLst/>
      </p:bgPr>
    </p:bg>
    <p:spTree>
      <p:nvGrpSpPr>
        <p:cNvPr id="1" name=""/>
        <p:cNvGrpSpPr/>
        <p:nvPr/>
      </p:nvGrpSpPr>
      <p:grpSpPr>
        <a:xfrm>
          <a:off x="0" y="0"/>
          <a:ext cx="0" cy="0"/>
          <a:chOff x="0" y="0"/>
          <a:chExt cx="0" cy="0"/>
        </a:xfrm>
      </p:grpSpPr>
      <p:sp>
        <p:nvSpPr>
          <p:cNvPr id="2" name="TextBox 2"/>
          <p:cNvSpPr txBox="1"/>
          <p:nvPr/>
        </p:nvSpPr>
        <p:spPr>
          <a:xfrm>
            <a:off x="519043" y="1156252"/>
            <a:ext cx="7791609" cy="5278689"/>
          </a:xfrm>
          <a:prstGeom prst="rect">
            <a:avLst/>
          </a:prstGeom>
        </p:spPr>
        <p:txBody>
          <a:bodyPr lIns="0" tIns="0" rIns="0" bIns="0" rtlCol="0" anchor="t">
            <a:spAutoFit/>
          </a:bodyPr>
          <a:lstStyle/>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DIRECT INSTRUCTION</a:t>
            </a: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WORKED EXAMPLES/EXEMPLARS</a:t>
            </a: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MODELING</a:t>
            </a: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READ/WRITE ALOUDS</a:t>
            </a: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SHARED READING</a:t>
            </a:r>
            <a:endParaRPr lang="en-US" sz="3267" dirty="0">
              <a:solidFill>
                <a:srgbClr val="1A5F78"/>
              </a:solidFill>
              <a:latin typeface="Funtastic"/>
              <a:ea typeface="Funtastic"/>
              <a:cs typeface="Funtastic"/>
              <a:sym typeface="Funtastic"/>
            </a:endParaRP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highlight>
                  <a:srgbClr val="FFFF00"/>
                </a:highlight>
                <a:uLnTx/>
                <a:uFillTx/>
                <a:latin typeface="Funtastic"/>
                <a:ea typeface="Funtastic"/>
                <a:cs typeface="Funtastic"/>
                <a:sym typeface="Funtastic"/>
              </a:rPr>
              <a:t>INTERACTIVE WRITING</a:t>
            </a: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LECTURES</a:t>
            </a:r>
          </a:p>
          <a:p>
            <a:pPr marL="806068" marR="0" lvl="1" indent="-403033" algn="l" defTabSz="609630" rtl="0" eaLnBrk="1" fontAlgn="auto" latinLnBrk="0" hangingPunct="1">
              <a:lnSpc>
                <a:spcPts val="5227"/>
              </a:lnSpc>
              <a:spcBef>
                <a:spcPts val="0"/>
              </a:spcBef>
              <a:spcAft>
                <a:spcPts val="0"/>
              </a:spcAft>
              <a:buClrTx/>
              <a:buSzTx/>
              <a:buFont typeface="Arial"/>
              <a:buChar char="•"/>
              <a:tabLst/>
              <a:defRPr/>
            </a:pPr>
            <a:r>
              <a:rPr kumimoji="0" lang="en-US" sz="3267" b="0" i="0" u="none" strike="noStrike" kern="1200" cap="none" spc="0" normalizeH="0" baseline="0" noProof="0" dirty="0">
                <a:ln>
                  <a:noFill/>
                </a:ln>
                <a:solidFill>
                  <a:srgbClr val="1A5F78"/>
                </a:solidFill>
                <a:effectLst/>
                <a:uLnTx/>
                <a:uFillTx/>
                <a:latin typeface="Funtastic"/>
                <a:ea typeface="Funtastic"/>
                <a:cs typeface="Funtastic"/>
                <a:sym typeface="Funtastic"/>
              </a:rPr>
              <a:t>DEMONSTRATIONS</a:t>
            </a:r>
          </a:p>
        </p:txBody>
      </p:sp>
      <p:sp>
        <p:nvSpPr>
          <p:cNvPr id="3" name="Freeform 3"/>
          <p:cNvSpPr/>
          <p:nvPr/>
        </p:nvSpPr>
        <p:spPr>
          <a:xfrm>
            <a:off x="7383524" y="3248709"/>
            <a:ext cx="3091721" cy="2743200"/>
          </a:xfrm>
          <a:custGeom>
            <a:avLst/>
            <a:gdLst/>
            <a:ahLst/>
            <a:cxnLst/>
            <a:rect l="l" t="t" r="r" b="b"/>
            <a:pathLst>
              <a:path w="4637582" h="4114800">
                <a:moveTo>
                  <a:pt x="0" y="0"/>
                </a:moveTo>
                <a:lnTo>
                  <a:pt x="4637582" y="0"/>
                </a:lnTo>
                <a:lnTo>
                  <a:pt x="4637582" y="4114800"/>
                </a:lnTo>
                <a:lnTo>
                  <a:pt x="0" y="411480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p:cNvSpPr txBox="1"/>
          <p:nvPr/>
        </p:nvSpPr>
        <p:spPr>
          <a:xfrm>
            <a:off x="685800" y="214420"/>
            <a:ext cx="10226437" cy="697820"/>
          </a:xfrm>
          <a:prstGeom prst="rect">
            <a:avLst/>
          </a:prstGeom>
        </p:spPr>
        <p:txBody>
          <a:bodyPr lIns="0" tIns="0" rIns="0" bIns="0" rtlCol="0" anchor="t">
            <a:spAutoFit/>
          </a:bodyPr>
          <a:lstStyle/>
          <a:p>
            <a:pPr marL="0" marR="0" lvl="0" indent="0" algn="ctr" defTabSz="609630" rtl="0" eaLnBrk="1" fontAlgn="auto" latinLnBrk="0" hangingPunct="1">
              <a:lnSpc>
                <a:spcPts val="5787"/>
              </a:lnSpc>
              <a:spcBef>
                <a:spcPct val="0"/>
              </a:spcBef>
              <a:spcAft>
                <a:spcPts val="0"/>
              </a:spcAft>
              <a:buClrTx/>
              <a:buSzTx/>
              <a:buFontTx/>
              <a:buNone/>
              <a:tabLst/>
              <a:defRPr/>
            </a:pPr>
            <a:r>
              <a:rPr kumimoji="0" lang="en-US" sz="4134" b="0" i="0" u="none" strike="noStrike" kern="1200" cap="none" spc="0" normalizeH="0" baseline="0" noProof="0" dirty="0">
                <a:ln>
                  <a:noFill/>
                </a:ln>
                <a:solidFill>
                  <a:srgbClr val="F46E16"/>
                </a:solidFill>
                <a:effectLst/>
                <a:uLnTx/>
                <a:uFillTx/>
                <a:latin typeface="Funtastic"/>
                <a:ea typeface="Funtastic"/>
                <a:cs typeface="Funtastic"/>
                <a:sym typeface="Funtastic"/>
              </a:rPr>
              <a:t>MICROLEARNING INPUTS</a:t>
            </a:r>
          </a:p>
        </p:txBody>
      </p:sp>
    </p:spTree>
    <p:extLst>
      <p:ext uri="{BB962C8B-B14F-4D97-AF65-F5344CB8AC3E}">
        <p14:creationId xmlns:p14="http://schemas.microsoft.com/office/powerpoint/2010/main" val="33946065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3" name="Freeform 3"/>
          <p:cNvSpPr/>
          <p:nvPr/>
        </p:nvSpPr>
        <p:spPr>
          <a:xfrm>
            <a:off x="4385749" y="1876778"/>
            <a:ext cx="8188787" cy="5345044"/>
          </a:xfrm>
          <a:custGeom>
            <a:avLst/>
            <a:gdLst/>
            <a:ahLst/>
            <a:cxnLst/>
            <a:rect l="l" t="t" r="r" b="b"/>
            <a:pathLst>
              <a:path w="12283179" h="8017566">
                <a:moveTo>
                  <a:pt x="0" y="0"/>
                </a:moveTo>
                <a:lnTo>
                  <a:pt x="12283180" y="0"/>
                </a:lnTo>
                <a:lnTo>
                  <a:pt x="12283180" y="8017566"/>
                </a:lnTo>
                <a:lnTo>
                  <a:pt x="0" y="8017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4" name="Freeform 4"/>
          <p:cNvSpPr/>
          <p:nvPr/>
        </p:nvSpPr>
        <p:spPr>
          <a:xfrm>
            <a:off x="10653248" y="4812313"/>
            <a:ext cx="3077504" cy="2993572"/>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5" name="Freeform 5"/>
          <p:cNvSpPr/>
          <p:nvPr/>
        </p:nvSpPr>
        <p:spPr>
          <a:xfrm>
            <a:off x="1805355" y="316525"/>
            <a:ext cx="8991599" cy="6189785"/>
          </a:xfrm>
          <a:custGeom>
            <a:avLst/>
            <a:gdLst/>
            <a:ahLst/>
            <a:cxnLst/>
            <a:rect l="l" t="t" r="r" b="b"/>
            <a:pathLst>
              <a:path w="9043516" h="8229600">
                <a:moveTo>
                  <a:pt x="0" y="0"/>
                </a:moveTo>
                <a:lnTo>
                  <a:pt x="9043516" y="0"/>
                </a:lnTo>
                <a:lnTo>
                  <a:pt x="9043516" y="8229600"/>
                </a:lnTo>
                <a:lnTo>
                  <a:pt x="0" y="82296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7" name="TextBox 7"/>
          <p:cNvSpPr txBox="1"/>
          <p:nvPr/>
        </p:nvSpPr>
        <p:spPr>
          <a:xfrm>
            <a:off x="2079737" y="849093"/>
            <a:ext cx="8306911" cy="879856"/>
          </a:xfrm>
          <a:prstGeom prst="rect">
            <a:avLst/>
          </a:prstGeom>
        </p:spPr>
        <p:txBody>
          <a:bodyPr wrap="square" lIns="0" tIns="0" rIns="0" bIns="0" rtlCol="0" anchor="t">
            <a:spAutoFit/>
          </a:bodyPr>
          <a:lstStyle/>
          <a:p>
            <a:pPr algn="ctr" defTabSz="609615">
              <a:lnSpc>
                <a:spcPts val="7338"/>
              </a:lnSpc>
              <a:spcBef>
                <a:spcPct val="0"/>
              </a:spcBef>
            </a:pPr>
            <a:r>
              <a:rPr lang="en-US" sz="5400" dirty="0">
                <a:solidFill>
                  <a:srgbClr val="000000"/>
                </a:solidFill>
                <a:latin typeface="Tw Cen MT" panose="020B0602020104020603" pitchFamily="34" charset="77"/>
                <a:ea typeface="Repo Bold Bold"/>
                <a:cs typeface="Repo Bold Bold"/>
                <a:sym typeface="Repo Bold Bold"/>
              </a:rPr>
              <a:t>Elements of Rigorous Teaching</a:t>
            </a:r>
          </a:p>
        </p:txBody>
      </p:sp>
      <p:sp>
        <p:nvSpPr>
          <p:cNvPr id="10" name="Freeform 10"/>
          <p:cNvSpPr/>
          <p:nvPr/>
        </p:nvSpPr>
        <p:spPr>
          <a:xfrm rot="8174348">
            <a:off x="-2134335" y="-379368"/>
            <a:ext cx="5441903" cy="299799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13342096" y="397933"/>
            <a:ext cx="4016264"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8" name="Rectangle 7">
            <a:extLst>
              <a:ext uri="{FF2B5EF4-FFF2-40B4-BE49-F238E27FC236}">
                <a16:creationId xmlns:a16="http://schemas.microsoft.com/office/drawing/2014/main" id="{01C6A51A-3579-7308-7464-D35D52DC93AA}"/>
              </a:ext>
            </a:extLst>
          </p:cNvPr>
          <p:cNvSpPr/>
          <p:nvPr/>
        </p:nvSpPr>
        <p:spPr>
          <a:xfrm>
            <a:off x="2175639" y="3871181"/>
            <a:ext cx="6358761"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9" name="TextBox 6">
            <a:extLst>
              <a:ext uri="{FF2B5EF4-FFF2-40B4-BE49-F238E27FC236}">
                <a16:creationId xmlns:a16="http://schemas.microsoft.com/office/drawing/2014/main" id="{976E2033-A456-CE22-AC7E-785813D55985}"/>
              </a:ext>
            </a:extLst>
          </p:cNvPr>
          <p:cNvSpPr txBox="1"/>
          <p:nvPr/>
        </p:nvSpPr>
        <p:spPr>
          <a:xfrm>
            <a:off x="2251273" y="2055181"/>
            <a:ext cx="7491441" cy="2823465"/>
          </a:xfrm>
          <a:prstGeom prst="rect">
            <a:avLst/>
          </a:prstGeom>
        </p:spPr>
        <p:txBody>
          <a:bodyPr wrap="square" lIns="0" tIns="0" rIns="0" bIns="0" rtlCol="0" anchor="t">
            <a:spAutoFit/>
          </a:bodyPr>
          <a:lstStyle/>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Challenging students with high expectations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Engaging students in deep and meaningful learning experiences aligned to content standards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Supporting and scaffolding students to succeed</a:t>
            </a:r>
          </a:p>
          <a:p>
            <a:pPr defTabSz="914377">
              <a:lnSpc>
                <a:spcPct val="150000"/>
              </a:lnSpc>
            </a:pPr>
            <a:endParaRPr lang="en-US" sz="2500" dirty="0">
              <a:solidFill>
                <a:prstClr val="black"/>
              </a:solidFill>
              <a:latin typeface="Tw Cen MT" panose="020B0602020104020603" pitchFamily="34" charset="77"/>
              <a:cs typeface="Arial"/>
              <a:sym typeface="Arial"/>
            </a:endParaRPr>
          </a:p>
        </p:txBody>
      </p:sp>
    </p:spTree>
    <p:extLst>
      <p:ext uri="{BB962C8B-B14F-4D97-AF65-F5344CB8AC3E}">
        <p14:creationId xmlns:p14="http://schemas.microsoft.com/office/powerpoint/2010/main" val="130263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914377">
              <a:defRPr/>
            </a:pPr>
            <a:endParaRPr lang="en-US" sz="1200">
              <a:solidFill>
                <a:prstClr val="black"/>
              </a:solidFill>
              <a:latin typeface="Calibri"/>
              <a:cs typeface="Arial"/>
              <a:sym typeface="Arial"/>
            </a:endParaRPr>
          </a:p>
        </p:txBody>
      </p:sp>
      <p:grpSp>
        <p:nvGrpSpPr>
          <p:cNvPr id="3" name="Group 3"/>
          <p:cNvGrpSpPr/>
          <p:nvPr/>
        </p:nvGrpSpPr>
        <p:grpSpPr>
          <a:xfrm>
            <a:off x="4797951" y="312970"/>
            <a:ext cx="7056736" cy="6298103"/>
            <a:chOff x="0" y="0"/>
            <a:chExt cx="4819745" cy="4301599"/>
          </a:xfrm>
        </p:grpSpPr>
        <p:sp>
          <p:nvSpPr>
            <p:cNvPr id="4" name="Freeform 4"/>
            <p:cNvSpPr/>
            <p:nvPr/>
          </p:nvSpPr>
          <p:spPr>
            <a:xfrm>
              <a:off x="0" y="0"/>
              <a:ext cx="4819745" cy="4301599"/>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914377">
                <a:defRPr/>
              </a:pPr>
              <a:endParaRPr lang="en-US" sz="1200">
                <a:solidFill>
                  <a:prstClr val="black"/>
                </a:solidFill>
                <a:latin typeface="Calibri"/>
                <a:cs typeface="Arial"/>
                <a:sym typeface="Arial"/>
              </a:endParaRPr>
            </a:p>
          </p:txBody>
        </p:sp>
        <p:sp>
          <p:nvSpPr>
            <p:cNvPr id="5" name="TextBox 5"/>
            <p:cNvSpPr txBox="1"/>
            <p:nvPr/>
          </p:nvSpPr>
          <p:spPr>
            <a:xfrm>
              <a:off x="0" y="-9525"/>
              <a:ext cx="4819745" cy="4311124"/>
            </a:xfrm>
            <a:prstGeom prst="rect">
              <a:avLst/>
            </a:prstGeom>
          </p:spPr>
          <p:txBody>
            <a:bodyPr lIns="0" tIns="0" rIns="0" bIns="0" rtlCol="0" anchor="ctr"/>
            <a:lstStyle/>
            <a:p>
              <a:pPr algn="ctr" defTabSz="914377">
                <a:lnSpc>
                  <a:spcPts val="467"/>
                </a:lnSpc>
                <a:spcBef>
                  <a:spcPct val="0"/>
                </a:spcBef>
                <a:defRPr/>
              </a:pPr>
              <a:endParaRPr sz="1200">
                <a:solidFill>
                  <a:prstClr val="black"/>
                </a:solidFill>
                <a:latin typeface="Calibri"/>
                <a:cs typeface="Arial"/>
                <a:sym typeface="Arial"/>
              </a:endParaRPr>
            </a:p>
          </p:txBody>
        </p:sp>
      </p:grpSp>
      <p:grpSp>
        <p:nvGrpSpPr>
          <p:cNvPr id="6" name="Group 6"/>
          <p:cNvGrpSpPr/>
          <p:nvPr/>
        </p:nvGrpSpPr>
        <p:grpSpPr>
          <a:xfrm>
            <a:off x="685800" y="790636"/>
            <a:ext cx="3914877" cy="5212803"/>
            <a:chOff x="0" y="0"/>
            <a:chExt cx="2327098" cy="3098616"/>
          </a:xfrm>
        </p:grpSpPr>
        <p:sp>
          <p:nvSpPr>
            <p:cNvPr id="7" name="Freeform 7"/>
            <p:cNvSpPr/>
            <p:nvPr/>
          </p:nvSpPr>
          <p:spPr>
            <a:xfrm>
              <a:off x="0" y="0"/>
              <a:ext cx="2327098" cy="3098616"/>
            </a:xfrm>
            <a:custGeom>
              <a:avLst/>
              <a:gdLst/>
              <a:ahLst/>
              <a:cxnLst/>
              <a:rect l="l" t="t" r="r" b="b"/>
              <a:pathLst>
                <a:path w="2327098" h="3098616">
                  <a:moveTo>
                    <a:pt x="44825" y="0"/>
                  </a:moveTo>
                  <a:lnTo>
                    <a:pt x="2282273" y="0"/>
                  </a:lnTo>
                  <a:cubicBezTo>
                    <a:pt x="2294161" y="0"/>
                    <a:pt x="2305563" y="4723"/>
                    <a:pt x="2313969" y="13129"/>
                  </a:cubicBezTo>
                  <a:cubicBezTo>
                    <a:pt x="2322375" y="21535"/>
                    <a:pt x="2327098" y="32937"/>
                    <a:pt x="2327098" y="44825"/>
                  </a:cubicBezTo>
                  <a:lnTo>
                    <a:pt x="2327098" y="3053791"/>
                  </a:lnTo>
                  <a:cubicBezTo>
                    <a:pt x="2327098" y="3078547"/>
                    <a:pt x="2307029" y="3098616"/>
                    <a:pt x="2282273" y="3098616"/>
                  </a:cubicBezTo>
                  <a:lnTo>
                    <a:pt x="44825" y="3098616"/>
                  </a:lnTo>
                  <a:cubicBezTo>
                    <a:pt x="20069" y="3098616"/>
                    <a:pt x="0" y="3078547"/>
                    <a:pt x="0" y="3053791"/>
                  </a:cubicBezTo>
                  <a:lnTo>
                    <a:pt x="0" y="44825"/>
                  </a:lnTo>
                  <a:cubicBezTo>
                    <a:pt x="0" y="32937"/>
                    <a:pt x="4723" y="21535"/>
                    <a:pt x="13129" y="13129"/>
                  </a:cubicBezTo>
                  <a:cubicBezTo>
                    <a:pt x="21535" y="4723"/>
                    <a:pt x="32937" y="0"/>
                    <a:pt x="44825" y="0"/>
                  </a:cubicBezTo>
                  <a:close/>
                </a:path>
              </a:pathLst>
            </a:custGeom>
            <a:solidFill>
              <a:srgbClr val="FFFEF7"/>
            </a:solidFill>
            <a:ln w="47625" cap="rnd">
              <a:solidFill>
                <a:srgbClr val="000000"/>
              </a:solidFill>
              <a:prstDash val="solid"/>
              <a:round/>
            </a:ln>
          </p:spPr>
          <p:txBody>
            <a:bodyPr/>
            <a:lstStyle/>
            <a:p>
              <a:pPr defTabSz="914377">
                <a:defRPr/>
              </a:pPr>
              <a:endParaRPr lang="en-US" sz="1200">
                <a:solidFill>
                  <a:prstClr val="black"/>
                </a:solidFill>
                <a:latin typeface="Calibri"/>
                <a:cs typeface="Arial"/>
                <a:sym typeface="Arial"/>
              </a:endParaRPr>
            </a:p>
          </p:txBody>
        </p:sp>
        <p:sp>
          <p:nvSpPr>
            <p:cNvPr id="8" name="TextBox 8"/>
            <p:cNvSpPr txBox="1"/>
            <p:nvPr/>
          </p:nvSpPr>
          <p:spPr>
            <a:xfrm>
              <a:off x="0" y="-9525"/>
              <a:ext cx="2327098" cy="3108141"/>
            </a:xfrm>
            <a:prstGeom prst="rect">
              <a:avLst/>
            </a:prstGeom>
          </p:spPr>
          <p:txBody>
            <a:bodyPr lIns="0" tIns="0" rIns="0" bIns="0" rtlCol="0" anchor="ctr"/>
            <a:lstStyle/>
            <a:p>
              <a:pPr algn="ctr" defTabSz="914377">
                <a:lnSpc>
                  <a:spcPts val="467"/>
                </a:lnSpc>
                <a:spcBef>
                  <a:spcPct val="0"/>
                </a:spcBef>
                <a:defRPr/>
              </a:pPr>
              <a:endParaRPr sz="1200">
                <a:solidFill>
                  <a:prstClr val="black"/>
                </a:solidFill>
                <a:latin typeface="Calibri"/>
                <a:cs typeface="Arial"/>
                <a:sym typeface="Arial"/>
              </a:endParaRPr>
            </a:p>
          </p:txBody>
        </p:sp>
      </p:grpSp>
      <p:sp>
        <p:nvSpPr>
          <p:cNvPr id="9" name="Freeform 9"/>
          <p:cNvSpPr/>
          <p:nvPr/>
        </p:nvSpPr>
        <p:spPr>
          <a:xfrm>
            <a:off x="3928218" y="942616"/>
            <a:ext cx="489559" cy="122389"/>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914377">
              <a:defRPr/>
            </a:pPr>
            <a:endParaRPr lang="en-US" sz="1200">
              <a:solidFill>
                <a:prstClr val="black"/>
              </a:solidFill>
              <a:latin typeface="Calibri"/>
              <a:cs typeface="Arial"/>
              <a:sym typeface="Arial"/>
            </a:endParaRPr>
          </a:p>
        </p:txBody>
      </p:sp>
      <p:sp>
        <p:nvSpPr>
          <p:cNvPr id="14" name="Freeform 14"/>
          <p:cNvSpPr/>
          <p:nvPr/>
        </p:nvSpPr>
        <p:spPr>
          <a:xfrm>
            <a:off x="924889" y="2315398"/>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914377">
              <a:defRPr/>
            </a:pPr>
            <a:endParaRPr lang="en-US" sz="1200">
              <a:solidFill>
                <a:prstClr val="black"/>
              </a:solidFill>
              <a:latin typeface="Calibri"/>
              <a:cs typeface="Arial"/>
              <a:sym typeface="Arial"/>
            </a:endParaRPr>
          </a:p>
        </p:txBody>
      </p:sp>
      <p:sp>
        <p:nvSpPr>
          <p:cNvPr id="15" name="Freeform 15"/>
          <p:cNvSpPr/>
          <p:nvPr/>
        </p:nvSpPr>
        <p:spPr>
          <a:xfrm>
            <a:off x="924889" y="3397038"/>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914377">
              <a:defRPr/>
            </a:pPr>
            <a:endParaRPr lang="en-US" sz="1200">
              <a:solidFill>
                <a:prstClr val="black"/>
              </a:solidFill>
              <a:latin typeface="Calibri"/>
              <a:cs typeface="Arial"/>
              <a:sym typeface="Arial"/>
            </a:endParaRPr>
          </a:p>
        </p:txBody>
      </p:sp>
      <p:sp>
        <p:nvSpPr>
          <p:cNvPr id="16" name="Freeform 16"/>
          <p:cNvSpPr/>
          <p:nvPr/>
        </p:nvSpPr>
        <p:spPr>
          <a:xfrm>
            <a:off x="924889" y="4640662"/>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914377">
              <a:defRPr/>
            </a:pPr>
            <a:endParaRPr lang="en-US" sz="1200">
              <a:solidFill>
                <a:prstClr val="black"/>
              </a:solidFill>
              <a:latin typeface="Calibri"/>
              <a:cs typeface="Arial"/>
              <a:sym typeface="Arial"/>
            </a:endParaRPr>
          </a:p>
        </p:txBody>
      </p:sp>
      <p:sp>
        <p:nvSpPr>
          <p:cNvPr id="17" name="Freeform 17"/>
          <p:cNvSpPr/>
          <p:nvPr/>
        </p:nvSpPr>
        <p:spPr>
          <a:xfrm>
            <a:off x="10947482" y="539301"/>
            <a:ext cx="608388" cy="152097"/>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914377">
              <a:defRPr/>
            </a:pPr>
            <a:endParaRPr lang="en-US" sz="1200">
              <a:solidFill>
                <a:prstClr val="black"/>
              </a:solidFill>
              <a:latin typeface="Calibri"/>
              <a:cs typeface="Arial"/>
              <a:sym typeface="Arial"/>
            </a:endParaRPr>
          </a:p>
        </p:txBody>
      </p:sp>
      <p:sp>
        <p:nvSpPr>
          <p:cNvPr id="21" name="TextBox 21"/>
          <p:cNvSpPr txBox="1"/>
          <p:nvPr/>
        </p:nvSpPr>
        <p:spPr>
          <a:xfrm>
            <a:off x="924890" y="1138750"/>
            <a:ext cx="3436700" cy="569771"/>
          </a:xfrm>
          <a:prstGeom prst="rect">
            <a:avLst/>
          </a:prstGeom>
        </p:spPr>
        <p:txBody>
          <a:bodyPr lIns="0" tIns="0" rIns="0" bIns="0" rtlCol="0" anchor="t">
            <a:spAutoFit/>
          </a:bodyPr>
          <a:lstStyle/>
          <a:p>
            <a:pPr defTabSz="914377">
              <a:lnSpc>
                <a:spcPts val="4447"/>
              </a:lnSpc>
              <a:spcBef>
                <a:spcPct val="0"/>
              </a:spcBef>
              <a:defRPr/>
            </a:pPr>
            <a:r>
              <a:rPr lang="en-US" sz="4000" dirty="0">
                <a:solidFill>
                  <a:srgbClr val="000000"/>
                </a:solidFill>
                <a:latin typeface="DM Sans" pitchFamily="2" charset="77"/>
                <a:ea typeface="Repo Bold Bold"/>
                <a:cs typeface="Repo Bold Bold"/>
                <a:sym typeface="Repo Bold Bold"/>
              </a:rPr>
              <a:t>Scaffolding </a:t>
            </a:r>
          </a:p>
        </p:txBody>
      </p:sp>
      <p:sp>
        <p:nvSpPr>
          <p:cNvPr id="22" name="TextBox 22"/>
          <p:cNvSpPr txBox="1"/>
          <p:nvPr/>
        </p:nvSpPr>
        <p:spPr>
          <a:xfrm>
            <a:off x="1022457" y="2317908"/>
            <a:ext cx="389483" cy="385105"/>
          </a:xfrm>
          <a:prstGeom prst="rect">
            <a:avLst/>
          </a:prstGeom>
        </p:spPr>
        <p:txBody>
          <a:bodyPr lIns="0" tIns="0" rIns="0" bIns="0" rtlCol="0" anchor="t">
            <a:spAutoFit/>
          </a:bodyPr>
          <a:lstStyle/>
          <a:p>
            <a:pPr algn="ctr" defTabSz="914377">
              <a:lnSpc>
                <a:spcPts val="3197"/>
              </a:lnSpc>
              <a:spcBef>
                <a:spcPct val="0"/>
              </a:spcBef>
              <a:defRPr/>
            </a:pPr>
            <a:r>
              <a:rPr lang="en-US" sz="2284">
                <a:solidFill>
                  <a:srgbClr val="000000"/>
                </a:solidFill>
                <a:latin typeface="Repo Bold Bold"/>
                <a:ea typeface="Repo Bold Bold"/>
                <a:cs typeface="Repo Bold Bold"/>
                <a:sym typeface="Repo Bold Bold"/>
              </a:rPr>
              <a:t>01</a:t>
            </a:r>
          </a:p>
        </p:txBody>
      </p:sp>
      <p:sp>
        <p:nvSpPr>
          <p:cNvPr id="23" name="TextBox 23"/>
          <p:cNvSpPr txBox="1"/>
          <p:nvPr/>
        </p:nvSpPr>
        <p:spPr>
          <a:xfrm>
            <a:off x="1022457" y="3399548"/>
            <a:ext cx="389483" cy="385105"/>
          </a:xfrm>
          <a:prstGeom prst="rect">
            <a:avLst/>
          </a:prstGeom>
        </p:spPr>
        <p:txBody>
          <a:bodyPr lIns="0" tIns="0" rIns="0" bIns="0" rtlCol="0" anchor="t">
            <a:spAutoFit/>
          </a:bodyPr>
          <a:lstStyle/>
          <a:p>
            <a:pPr algn="ctr" defTabSz="914377">
              <a:lnSpc>
                <a:spcPts val="3197"/>
              </a:lnSpc>
              <a:spcBef>
                <a:spcPct val="0"/>
              </a:spcBef>
              <a:defRPr/>
            </a:pPr>
            <a:r>
              <a:rPr lang="en-US" sz="2284">
                <a:solidFill>
                  <a:srgbClr val="000000"/>
                </a:solidFill>
                <a:latin typeface="Repo Bold Bold"/>
                <a:ea typeface="Repo Bold Bold"/>
                <a:cs typeface="Repo Bold Bold"/>
                <a:sym typeface="Repo Bold Bold"/>
              </a:rPr>
              <a:t>01</a:t>
            </a:r>
          </a:p>
        </p:txBody>
      </p:sp>
      <p:sp>
        <p:nvSpPr>
          <p:cNvPr id="24" name="TextBox 24"/>
          <p:cNvSpPr txBox="1"/>
          <p:nvPr/>
        </p:nvSpPr>
        <p:spPr>
          <a:xfrm>
            <a:off x="1022457" y="4643172"/>
            <a:ext cx="389483" cy="385105"/>
          </a:xfrm>
          <a:prstGeom prst="rect">
            <a:avLst/>
          </a:prstGeom>
        </p:spPr>
        <p:txBody>
          <a:bodyPr lIns="0" tIns="0" rIns="0" bIns="0" rtlCol="0" anchor="t">
            <a:spAutoFit/>
          </a:bodyPr>
          <a:lstStyle/>
          <a:p>
            <a:pPr algn="ctr" defTabSz="914377">
              <a:lnSpc>
                <a:spcPts val="3197"/>
              </a:lnSpc>
              <a:spcBef>
                <a:spcPct val="0"/>
              </a:spcBef>
              <a:defRPr/>
            </a:pPr>
            <a:r>
              <a:rPr lang="en-US" sz="2284">
                <a:solidFill>
                  <a:srgbClr val="000000"/>
                </a:solidFill>
                <a:latin typeface="Repo Bold Bold"/>
                <a:ea typeface="Repo Bold Bold"/>
                <a:cs typeface="Repo Bold Bold"/>
                <a:sym typeface="Repo Bold Bold"/>
              </a:rPr>
              <a:t>01</a:t>
            </a:r>
          </a:p>
        </p:txBody>
      </p:sp>
      <p:sp>
        <p:nvSpPr>
          <p:cNvPr id="25" name="TextBox 25"/>
          <p:cNvSpPr txBox="1"/>
          <p:nvPr/>
        </p:nvSpPr>
        <p:spPr>
          <a:xfrm>
            <a:off x="1605679" y="2021009"/>
            <a:ext cx="2898827" cy="1107996"/>
          </a:xfrm>
          <a:prstGeom prst="rect">
            <a:avLst/>
          </a:prstGeom>
        </p:spPr>
        <p:txBody>
          <a:bodyPr wrap="square" lIns="0" tIns="0" rIns="0" bIns="0" rtlCol="0" anchor="t">
            <a:spAutoFit/>
          </a:bodyPr>
          <a:lstStyle/>
          <a:p>
            <a:pPr defTabSz="914377">
              <a:spcBef>
                <a:spcPct val="0"/>
              </a:spcBef>
              <a:defRPr/>
            </a:pPr>
            <a:r>
              <a:rPr lang="en-US" spc="-9" dirty="0">
                <a:solidFill>
                  <a:srgbClr val="000000"/>
                </a:solidFill>
                <a:latin typeface="DM Sans"/>
                <a:ea typeface="DM Sans"/>
                <a:cs typeface="DM Sans"/>
                <a:sym typeface="DM Sans"/>
              </a:rPr>
              <a:t>Scaffolding is used when the task at hand is not possible to complete without that support.</a:t>
            </a:r>
          </a:p>
        </p:txBody>
      </p:sp>
      <p:sp>
        <p:nvSpPr>
          <p:cNvPr id="26" name="TextBox 26"/>
          <p:cNvSpPr txBox="1"/>
          <p:nvPr/>
        </p:nvSpPr>
        <p:spPr>
          <a:xfrm>
            <a:off x="1561811" y="3416301"/>
            <a:ext cx="2625520" cy="830997"/>
          </a:xfrm>
          <a:prstGeom prst="rect">
            <a:avLst/>
          </a:prstGeom>
        </p:spPr>
        <p:txBody>
          <a:bodyPr wrap="square" lIns="0" tIns="0" rIns="0" bIns="0" rtlCol="0" anchor="t">
            <a:spAutoFit/>
          </a:bodyPr>
          <a:lstStyle/>
          <a:p>
            <a:pPr defTabSz="914377">
              <a:spcBef>
                <a:spcPct val="0"/>
              </a:spcBef>
              <a:defRPr/>
            </a:pPr>
            <a:r>
              <a:rPr lang="en-US" spc="-9" dirty="0">
                <a:solidFill>
                  <a:srgbClr val="000000"/>
                </a:solidFill>
                <a:latin typeface="DM Sans"/>
                <a:ea typeface="DM Sans"/>
                <a:cs typeface="DM Sans"/>
                <a:sym typeface="DM Sans"/>
              </a:rPr>
              <a:t>Scaffolding is customized to the needs of the individuals.</a:t>
            </a:r>
          </a:p>
        </p:txBody>
      </p:sp>
      <p:sp>
        <p:nvSpPr>
          <p:cNvPr id="27" name="TextBox 27"/>
          <p:cNvSpPr txBox="1"/>
          <p:nvPr/>
        </p:nvSpPr>
        <p:spPr>
          <a:xfrm>
            <a:off x="1561810" y="4627961"/>
            <a:ext cx="2739015" cy="830997"/>
          </a:xfrm>
          <a:prstGeom prst="rect">
            <a:avLst/>
          </a:prstGeom>
        </p:spPr>
        <p:txBody>
          <a:bodyPr wrap="square" lIns="0" tIns="0" rIns="0" bIns="0" rtlCol="0" anchor="t">
            <a:spAutoFit/>
          </a:bodyPr>
          <a:lstStyle/>
          <a:p>
            <a:pPr defTabSz="914377">
              <a:spcBef>
                <a:spcPct val="0"/>
              </a:spcBef>
              <a:defRPr/>
            </a:pPr>
            <a:r>
              <a:rPr lang="en-US" spc="-9" dirty="0">
                <a:solidFill>
                  <a:srgbClr val="000000"/>
                </a:solidFill>
                <a:latin typeface="DM Sans"/>
                <a:ea typeface="DM Sans"/>
                <a:cs typeface="DM Sans"/>
                <a:sym typeface="DM Sans"/>
              </a:rPr>
              <a:t>Scaffolding is used until the support or structure is no longer needed. </a:t>
            </a:r>
          </a:p>
        </p:txBody>
      </p:sp>
      <p:pic>
        <p:nvPicPr>
          <p:cNvPr id="37" name="Picture 36" descr="A person carrying a piece of paper&#10;&#10;Description automatically generated">
            <a:extLst>
              <a:ext uri="{FF2B5EF4-FFF2-40B4-BE49-F238E27FC236}">
                <a16:creationId xmlns:a16="http://schemas.microsoft.com/office/drawing/2014/main" id="{FDF277B9-6AA9-C21A-9671-7D83B89C7F0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953919" y="539300"/>
            <a:ext cx="6787755" cy="5779400"/>
          </a:xfrm>
          <a:prstGeom prst="rect">
            <a:avLst/>
          </a:prstGeom>
        </p:spPr>
      </p:pic>
      <p:grpSp>
        <p:nvGrpSpPr>
          <p:cNvPr id="18" name="Group 18"/>
          <p:cNvGrpSpPr/>
          <p:nvPr/>
        </p:nvGrpSpPr>
        <p:grpSpPr>
          <a:xfrm>
            <a:off x="4216564" y="2927680"/>
            <a:ext cx="898773" cy="898773"/>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solidFill>
          </p:spPr>
          <p:txBody>
            <a:bodyPr/>
            <a:lstStyle/>
            <a:p>
              <a:pPr defTabSz="914377">
                <a:defRPr/>
              </a:pPr>
              <a:endParaRPr lang="en-US" sz="1200">
                <a:solidFill>
                  <a:prstClr val="black"/>
                </a:solidFill>
                <a:latin typeface="Calibri"/>
                <a:cs typeface="Arial"/>
                <a:sym typeface="Arial"/>
              </a:endParaRPr>
            </a:p>
          </p:txBody>
        </p:sp>
        <p:sp>
          <p:nvSpPr>
            <p:cNvPr id="20" name="TextBox 20"/>
            <p:cNvSpPr txBox="1"/>
            <p:nvPr/>
          </p:nvSpPr>
          <p:spPr>
            <a:xfrm>
              <a:off x="76200" y="47625"/>
              <a:ext cx="660400" cy="688975"/>
            </a:xfrm>
            <a:prstGeom prst="rect">
              <a:avLst/>
            </a:prstGeom>
          </p:spPr>
          <p:txBody>
            <a:bodyPr lIns="33867" tIns="33867" rIns="33867" bIns="33867" rtlCol="0" anchor="ctr"/>
            <a:lstStyle/>
            <a:p>
              <a:pPr algn="ctr" defTabSz="914377">
                <a:lnSpc>
                  <a:spcPts val="1407"/>
                </a:lnSpc>
                <a:defRPr/>
              </a:pPr>
              <a:endParaRPr sz="1200">
                <a:solidFill>
                  <a:prstClr val="black"/>
                </a:solidFill>
                <a:latin typeface="Calibri"/>
                <a:cs typeface="Arial"/>
                <a:sym typeface="Arial"/>
              </a:endParaRPr>
            </a:p>
          </p:txBody>
        </p:sp>
      </p:grpSp>
      <p:grpSp>
        <p:nvGrpSpPr>
          <p:cNvPr id="29" name="Group 29"/>
          <p:cNvGrpSpPr/>
          <p:nvPr/>
        </p:nvGrpSpPr>
        <p:grpSpPr>
          <a:xfrm>
            <a:off x="4330060" y="3068436"/>
            <a:ext cx="671785" cy="617261"/>
            <a:chOff x="0" y="0"/>
            <a:chExt cx="884596" cy="812800"/>
          </a:xfrm>
        </p:grpSpPr>
        <p:sp>
          <p:nvSpPr>
            <p:cNvPr id="30" name="Freeform 30"/>
            <p:cNvSpPr/>
            <p:nvPr/>
          </p:nvSpPr>
          <p:spPr>
            <a:xfrm>
              <a:off x="0" y="25501"/>
              <a:ext cx="870002" cy="761797"/>
            </a:xfrm>
            <a:custGeom>
              <a:avLst/>
              <a:gdLst/>
              <a:ahLst/>
              <a:cxnLst/>
              <a:rect l="l" t="t" r="r" b="b"/>
              <a:pathLst>
                <a:path w="870002" h="761797">
                  <a:moveTo>
                    <a:pt x="852000" y="348303"/>
                  </a:moveTo>
                  <a:lnTo>
                    <a:pt x="510792" y="7095"/>
                  </a:lnTo>
                  <a:cubicBezTo>
                    <a:pt x="505331" y="1634"/>
                    <a:pt x="497118" y="0"/>
                    <a:pt x="489983" y="2956"/>
                  </a:cubicBezTo>
                  <a:cubicBezTo>
                    <a:pt x="482848" y="5911"/>
                    <a:pt x="478196" y="12874"/>
                    <a:pt x="478196" y="20597"/>
                  </a:cubicBezTo>
                  <a:lnTo>
                    <a:pt x="478196" y="131601"/>
                  </a:lnTo>
                  <a:cubicBezTo>
                    <a:pt x="478196" y="157060"/>
                    <a:pt x="457557" y="177699"/>
                    <a:pt x="432098" y="177699"/>
                  </a:cubicBezTo>
                  <a:lnTo>
                    <a:pt x="46098" y="177699"/>
                  </a:lnTo>
                  <a:cubicBezTo>
                    <a:pt x="20639" y="177699"/>
                    <a:pt x="0" y="198338"/>
                    <a:pt x="0" y="223797"/>
                  </a:cubicBezTo>
                  <a:lnTo>
                    <a:pt x="0" y="538001"/>
                  </a:lnTo>
                  <a:cubicBezTo>
                    <a:pt x="0" y="563460"/>
                    <a:pt x="20639" y="584099"/>
                    <a:pt x="46098" y="584099"/>
                  </a:cubicBezTo>
                  <a:lnTo>
                    <a:pt x="432098" y="584099"/>
                  </a:lnTo>
                  <a:cubicBezTo>
                    <a:pt x="457557" y="584099"/>
                    <a:pt x="478196" y="604738"/>
                    <a:pt x="478196" y="630197"/>
                  </a:cubicBezTo>
                  <a:lnTo>
                    <a:pt x="478196" y="741201"/>
                  </a:lnTo>
                  <a:cubicBezTo>
                    <a:pt x="478196" y="748924"/>
                    <a:pt x="482848" y="755887"/>
                    <a:pt x="489983" y="758842"/>
                  </a:cubicBezTo>
                  <a:cubicBezTo>
                    <a:pt x="497118" y="761798"/>
                    <a:pt x="505331" y="760164"/>
                    <a:pt x="510792" y="754703"/>
                  </a:cubicBezTo>
                  <a:lnTo>
                    <a:pt x="852000" y="413495"/>
                  </a:lnTo>
                  <a:cubicBezTo>
                    <a:pt x="870002" y="395493"/>
                    <a:pt x="870002" y="366305"/>
                    <a:pt x="852000" y="348303"/>
                  </a:cubicBezTo>
                  <a:close/>
                </a:path>
              </a:pathLst>
            </a:custGeom>
            <a:solidFill>
              <a:srgbClr val="FFFFFF"/>
            </a:solidFill>
          </p:spPr>
          <p:txBody>
            <a:bodyPr/>
            <a:lstStyle/>
            <a:p>
              <a:pPr defTabSz="914377">
                <a:defRPr/>
              </a:pPr>
              <a:endParaRPr lang="en-US" sz="1200">
                <a:solidFill>
                  <a:prstClr val="black"/>
                </a:solidFill>
                <a:latin typeface="Calibri"/>
                <a:cs typeface="Arial"/>
                <a:sym typeface="Arial"/>
              </a:endParaRPr>
            </a:p>
          </p:txBody>
        </p:sp>
        <p:sp>
          <p:nvSpPr>
            <p:cNvPr id="31" name="TextBox 31"/>
            <p:cNvSpPr txBox="1"/>
            <p:nvPr/>
          </p:nvSpPr>
          <p:spPr>
            <a:xfrm>
              <a:off x="0" y="174625"/>
              <a:ext cx="782996" cy="434975"/>
            </a:xfrm>
            <a:prstGeom prst="rect">
              <a:avLst/>
            </a:prstGeom>
          </p:spPr>
          <p:txBody>
            <a:bodyPr lIns="33867" tIns="33867" rIns="33867" bIns="33867" rtlCol="0" anchor="ctr"/>
            <a:lstStyle/>
            <a:p>
              <a:pPr algn="ctr" defTabSz="914377">
                <a:lnSpc>
                  <a:spcPts val="1407"/>
                </a:lnSpc>
                <a:defRPr/>
              </a:pPr>
              <a:endParaRPr sz="1200">
                <a:solidFill>
                  <a:prstClr val="black"/>
                </a:solidFill>
                <a:latin typeface="Calibri"/>
                <a:cs typeface="Arial"/>
                <a:sym typeface="Arial"/>
              </a:endParaRPr>
            </a:p>
          </p:txBody>
        </p:sp>
      </p:grpSp>
      <p:sp>
        <p:nvSpPr>
          <p:cNvPr id="39" name="TextBox 38">
            <a:extLst>
              <a:ext uri="{FF2B5EF4-FFF2-40B4-BE49-F238E27FC236}">
                <a16:creationId xmlns:a16="http://schemas.microsoft.com/office/drawing/2014/main" id="{3C95D99F-3A19-686B-88B6-34851A3E65C7}"/>
              </a:ext>
            </a:extLst>
          </p:cNvPr>
          <p:cNvSpPr txBox="1"/>
          <p:nvPr/>
        </p:nvSpPr>
        <p:spPr>
          <a:xfrm>
            <a:off x="1345240" y="5695661"/>
            <a:ext cx="3115397" cy="307777"/>
          </a:xfrm>
          <a:prstGeom prst="rect">
            <a:avLst/>
          </a:prstGeom>
          <a:noFill/>
        </p:spPr>
        <p:txBody>
          <a:bodyPr wrap="square" rtlCol="0">
            <a:spAutoFit/>
          </a:bodyPr>
          <a:lstStyle/>
          <a:p>
            <a:pPr defTabSz="914377">
              <a:defRPr/>
            </a:pPr>
            <a:r>
              <a:rPr lang="en-US" sz="1400" dirty="0">
                <a:solidFill>
                  <a:prstClr val="black"/>
                </a:solidFill>
                <a:latin typeface="DM Sans" pitchFamily="2" charset="77"/>
                <a:cs typeface="Arial"/>
                <a:sym typeface="Arial"/>
              </a:rPr>
              <a:t>Frey, Fisher, </a:t>
            </a:r>
            <a:r>
              <a:rPr lang="en-US" sz="1400" dirty="0" err="1">
                <a:solidFill>
                  <a:prstClr val="black"/>
                </a:solidFill>
                <a:latin typeface="DM Sans" pitchFamily="2" charset="77"/>
                <a:cs typeface="Arial"/>
                <a:sym typeface="Arial"/>
              </a:rPr>
              <a:t>Almarode</a:t>
            </a:r>
            <a:r>
              <a:rPr lang="en-US" sz="1400" dirty="0">
                <a:solidFill>
                  <a:prstClr val="black"/>
                </a:solidFill>
                <a:latin typeface="DM Sans" pitchFamily="2" charset="77"/>
                <a:cs typeface="Arial"/>
                <a:sym typeface="Arial"/>
              </a:rPr>
              <a:t>, 2023</a:t>
            </a:r>
          </a:p>
        </p:txBody>
      </p:sp>
    </p:spTree>
    <p:extLst>
      <p:ext uri="{BB962C8B-B14F-4D97-AF65-F5344CB8AC3E}">
        <p14:creationId xmlns:p14="http://schemas.microsoft.com/office/powerpoint/2010/main" val="37500525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65DB75E9-4074-E86B-EFA2-B494D90D9064}"/>
              </a:ext>
            </a:extLst>
          </p:cNvPr>
          <p:cNvSpPr/>
          <p:nvPr/>
        </p:nvSpPr>
        <p:spPr>
          <a:xfrm>
            <a:off x="5792334" y="1167789"/>
            <a:ext cx="2985101" cy="3014505"/>
          </a:xfrm>
          <a:prstGeom prst="roundRect">
            <a:avLst/>
          </a:prstGeom>
          <a:solidFill>
            <a:srgbClr val="51B74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900"/>
              </a:spcAft>
              <a:buClr>
                <a:srgbClr val="000000"/>
              </a:buClr>
              <a:defRPr/>
            </a:pPr>
            <a:r>
              <a:rPr lang="en-US" sz="1651" kern="0" dirty="0">
                <a:solidFill>
                  <a:srgbClr val="FFFFFF"/>
                </a:solidFill>
                <a:latin typeface="Helvetica" pitchFamily="2" charset="0"/>
                <a:sym typeface="Arial"/>
              </a:rPr>
              <a:t> A dynamic system is established between the tutor and the student which involves a gradual development of the student as he acquires more confidence and capability in the task or concept at hand</a:t>
            </a:r>
            <a:r>
              <a:rPr lang="en-US" kern="0" dirty="0">
                <a:solidFill>
                  <a:srgbClr val="FFFFFF"/>
                </a:solidFill>
                <a:latin typeface="Helvetica" pitchFamily="2" charset="0"/>
                <a:sym typeface="Arial"/>
              </a:rPr>
              <a:t>.</a:t>
            </a:r>
          </a:p>
          <a:p>
            <a:pPr defTabSz="685783">
              <a:spcAft>
                <a:spcPts val="900"/>
              </a:spcAft>
              <a:buClr>
                <a:srgbClr val="000000"/>
              </a:buClr>
              <a:defRPr/>
            </a:pPr>
            <a:r>
              <a:rPr lang="en-US" sz="1200" kern="0" dirty="0">
                <a:solidFill>
                  <a:srgbClr val="FFFFFF"/>
                </a:solidFill>
                <a:latin typeface="Helvetica" pitchFamily="2" charset="0"/>
                <a:sym typeface="Arial"/>
              </a:rPr>
              <a:t>(Lajoie, 2005)</a:t>
            </a:r>
          </a:p>
        </p:txBody>
      </p:sp>
      <p:sp>
        <p:nvSpPr>
          <p:cNvPr id="4" name="Rounded Rectangle 3">
            <a:extLst>
              <a:ext uri="{FF2B5EF4-FFF2-40B4-BE49-F238E27FC236}">
                <a16:creationId xmlns:a16="http://schemas.microsoft.com/office/drawing/2014/main" id="{6D827A4D-A2B8-7331-7800-1E0DE090892E}"/>
              </a:ext>
            </a:extLst>
          </p:cNvPr>
          <p:cNvSpPr/>
          <p:nvPr/>
        </p:nvSpPr>
        <p:spPr>
          <a:xfrm>
            <a:off x="1648691" y="1170433"/>
            <a:ext cx="4036868" cy="3014505"/>
          </a:xfrm>
          <a:prstGeom prst="roundRect">
            <a:avLst/>
          </a:prstGeom>
          <a:solidFill>
            <a:srgbClr val="B8227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900"/>
              </a:spcAft>
              <a:buClr>
                <a:srgbClr val="000000"/>
              </a:buClr>
              <a:defRPr/>
            </a:pPr>
            <a:r>
              <a:rPr lang="en-US" kern="0" dirty="0">
                <a:solidFill>
                  <a:srgbClr val="FFFFFF"/>
                </a:solidFill>
                <a:latin typeface="Helvetica" pitchFamily="2" charset="0"/>
                <a:sym typeface="Arial"/>
              </a:rPr>
              <a:t>Scaffolding is the “adult controlling those elements of the task that are essentially beyond the learner’s capacity, thus permitting him to concentrate upon and complete only those elements that are within his range of competence.” </a:t>
            </a:r>
          </a:p>
          <a:p>
            <a:pPr defTabSz="685783">
              <a:spcAft>
                <a:spcPts val="900"/>
              </a:spcAft>
              <a:buClr>
                <a:srgbClr val="000000"/>
              </a:buClr>
              <a:defRPr/>
            </a:pPr>
            <a:r>
              <a:rPr lang="en-US" sz="1200" kern="0" dirty="0">
                <a:solidFill>
                  <a:srgbClr val="FFFFFF"/>
                </a:solidFill>
                <a:latin typeface="Helvetica" pitchFamily="2" charset="0"/>
                <a:sym typeface="Arial"/>
              </a:rPr>
              <a:t>(Wood et al, 1976)</a:t>
            </a:r>
          </a:p>
        </p:txBody>
      </p:sp>
      <p:sp>
        <p:nvSpPr>
          <p:cNvPr id="6" name="Rounded Rectangle 5">
            <a:extLst>
              <a:ext uri="{FF2B5EF4-FFF2-40B4-BE49-F238E27FC236}">
                <a16:creationId xmlns:a16="http://schemas.microsoft.com/office/drawing/2014/main" id="{546A35FE-6388-8162-47DB-76F59AE04C0F}"/>
              </a:ext>
            </a:extLst>
          </p:cNvPr>
          <p:cNvSpPr/>
          <p:nvPr/>
        </p:nvSpPr>
        <p:spPr>
          <a:xfrm>
            <a:off x="1648693" y="4286251"/>
            <a:ext cx="5343905" cy="2287356"/>
          </a:xfrm>
          <a:prstGeom prst="roundRect">
            <a:avLst/>
          </a:prstGeom>
          <a:solidFill>
            <a:srgbClr val="0099D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900"/>
              </a:spcAft>
              <a:buClr>
                <a:srgbClr val="000000"/>
              </a:buClr>
              <a:defRPr/>
            </a:pPr>
            <a:r>
              <a:rPr lang="en-US" kern="0" dirty="0">
                <a:solidFill>
                  <a:srgbClr val="FFFFFF"/>
                </a:solidFill>
                <a:latin typeface="Helvetica" pitchFamily="2" charset="0"/>
                <a:sym typeface="Arial"/>
              </a:rPr>
              <a:t>Scaffolding encompasses processes where experts use means that are contingent on students' performance to assist students in the realization of intentions relevant to task success. </a:t>
            </a:r>
          </a:p>
          <a:p>
            <a:pPr defTabSz="685783">
              <a:spcAft>
                <a:spcPts val="900"/>
              </a:spcAft>
              <a:buClr>
                <a:srgbClr val="000000"/>
              </a:buClr>
              <a:defRPr/>
            </a:pPr>
            <a:r>
              <a:rPr lang="en-US" sz="1200" kern="0" dirty="0">
                <a:solidFill>
                  <a:srgbClr val="FFFFFF"/>
                </a:solidFill>
                <a:latin typeface="Helvetica" pitchFamily="2" charset="0"/>
                <a:sym typeface="Arial"/>
              </a:rPr>
              <a:t>(Howe, 2013)</a:t>
            </a:r>
          </a:p>
        </p:txBody>
      </p:sp>
      <p:sp>
        <p:nvSpPr>
          <p:cNvPr id="7" name="Rounded Rectangle 6">
            <a:extLst>
              <a:ext uri="{FF2B5EF4-FFF2-40B4-BE49-F238E27FC236}">
                <a16:creationId xmlns:a16="http://schemas.microsoft.com/office/drawing/2014/main" id="{B3A741D3-97B1-55EF-61C1-CF5050536C0C}"/>
              </a:ext>
            </a:extLst>
          </p:cNvPr>
          <p:cNvSpPr/>
          <p:nvPr/>
        </p:nvSpPr>
        <p:spPr>
          <a:xfrm>
            <a:off x="7096126" y="4288897"/>
            <a:ext cx="3447183" cy="2154609"/>
          </a:xfrm>
          <a:prstGeom prst="roundRect">
            <a:avLst/>
          </a:prstGeom>
          <a:solidFill>
            <a:srgbClr val="8652A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900"/>
              </a:spcAft>
              <a:buClr>
                <a:srgbClr val="000000"/>
              </a:buClr>
              <a:defRPr/>
            </a:pPr>
            <a:r>
              <a:rPr lang="en-US" kern="0" dirty="0">
                <a:solidFill>
                  <a:srgbClr val="FFFFFF"/>
                </a:solidFill>
                <a:latin typeface="Helvetica" pitchFamily="2" charset="0"/>
                <a:sym typeface="Arial"/>
              </a:rPr>
              <a:t>Enables a novice to solve a problem, carry out a task or achieve a goal which be beyond the unassisted efforts. </a:t>
            </a:r>
          </a:p>
          <a:p>
            <a:pPr defTabSz="685783">
              <a:spcAft>
                <a:spcPts val="900"/>
              </a:spcAft>
              <a:buClr>
                <a:srgbClr val="000000"/>
              </a:buClr>
              <a:defRPr/>
            </a:pPr>
            <a:r>
              <a:rPr lang="en-US" sz="1200" kern="0" dirty="0">
                <a:solidFill>
                  <a:srgbClr val="FFFFFF"/>
                </a:solidFill>
                <a:latin typeface="Helvetica" pitchFamily="2" charset="0"/>
                <a:sym typeface="Arial"/>
              </a:rPr>
              <a:t>(Wood, 1976)</a:t>
            </a:r>
            <a:endParaRPr lang="en-US" sz="1051" kern="0" dirty="0">
              <a:solidFill>
                <a:srgbClr val="FFFFFF"/>
              </a:solidFill>
              <a:latin typeface="Helvetica" pitchFamily="2" charset="0"/>
              <a:sym typeface="Arial"/>
            </a:endParaRPr>
          </a:p>
        </p:txBody>
      </p:sp>
      <p:sp>
        <p:nvSpPr>
          <p:cNvPr id="9" name="Rounded Rectangle 8">
            <a:extLst>
              <a:ext uri="{FF2B5EF4-FFF2-40B4-BE49-F238E27FC236}">
                <a16:creationId xmlns:a16="http://schemas.microsoft.com/office/drawing/2014/main" id="{96A8F56D-76F2-D43C-ED23-98E8CB2AF053}"/>
              </a:ext>
            </a:extLst>
          </p:cNvPr>
          <p:cNvSpPr/>
          <p:nvPr/>
        </p:nvSpPr>
        <p:spPr>
          <a:xfrm>
            <a:off x="8885637" y="1167787"/>
            <a:ext cx="1657673" cy="3017151"/>
          </a:xfrm>
          <a:prstGeom prst="roundRect">
            <a:avLst/>
          </a:prstGeom>
          <a:solidFill>
            <a:srgbClr val="F3754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900"/>
              </a:spcAft>
              <a:buClr>
                <a:srgbClr val="000000"/>
              </a:buClr>
              <a:defRPr/>
            </a:pPr>
            <a:r>
              <a:rPr lang="en-US" kern="0" dirty="0">
                <a:solidFill>
                  <a:srgbClr val="FFFFFF"/>
                </a:solidFill>
                <a:latin typeface="Helvetica" pitchFamily="2" charset="0"/>
                <a:sym typeface="Arial"/>
              </a:rPr>
              <a:t>Temporary,  assisted  learning  which  tries  to  create  </a:t>
            </a:r>
            <a:r>
              <a:rPr lang="en-US" sz="1651" kern="0" dirty="0">
                <a:solidFill>
                  <a:srgbClr val="FFFFFF"/>
                </a:solidFill>
                <a:latin typeface="Helvetica" pitchFamily="2" charset="0"/>
                <a:sym typeface="Arial"/>
              </a:rPr>
              <a:t>independency</a:t>
            </a:r>
            <a:r>
              <a:rPr lang="en-US" kern="0" dirty="0">
                <a:solidFill>
                  <a:srgbClr val="FFFFFF"/>
                </a:solidFill>
                <a:latin typeface="Helvetica" pitchFamily="2" charset="0"/>
                <a:sym typeface="Arial"/>
              </a:rPr>
              <a:t> in the student. </a:t>
            </a:r>
          </a:p>
          <a:p>
            <a:pPr defTabSz="685783">
              <a:spcAft>
                <a:spcPts val="900"/>
              </a:spcAft>
              <a:buClr>
                <a:srgbClr val="000000"/>
              </a:buClr>
              <a:defRPr/>
            </a:pPr>
            <a:r>
              <a:rPr lang="en-US" sz="1200" kern="0" dirty="0">
                <a:solidFill>
                  <a:srgbClr val="FFFFFF"/>
                </a:solidFill>
                <a:latin typeface="Helvetica" pitchFamily="2" charset="0"/>
                <a:sym typeface="Arial"/>
              </a:rPr>
              <a:t>(Malik, 2017)</a:t>
            </a:r>
          </a:p>
        </p:txBody>
      </p:sp>
      <p:sp>
        <p:nvSpPr>
          <p:cNvPr id="10" name="TextBox 9">
            <a:extLst>
              <a:ext uri="{FF2B5EF4-FFF2-40B4-BE49-F238E27FC236}">
                <a16:creationId xmlns:a16="http://schemas.microsoft.com/office/drawing/2014/main" id="{FE6AD69C-F9F3-6359-6FE9-AC3BB0985526}"/>
              </a:ext>
            </a:extLst>
          </p:cNvPr>
          <p:cNvSpPr txBox="1"/>
          <p:nvPr/>
        </p:nvSpPr>
        <p:spPr>
          <a:xfrm>
            <a:off x="2510250" y="284393"/>
            <a:ext cx="7497565" cy="553998"/>
          </a:xfrm>
          <a:prstGeom prst="rect">
            <a:avLst/>
          </a:prstGeom>
          <a:noFill/>
        </p:spPr>
        <p:txBody>
          <a:bodyPr wrap="none" rtlCol="0">
            <a:spAutoFit/>
          </a:bodyPr>
          <a:lstStyle/>
          <a:p>
            <a:pPr defTabSz="685783">
              <a:buClr>
                <a:srgbClr val="000000"/>
              </a:buClr>
              <a:defRPr/>
            </a:pPr>
            <a:r>
              <a:rPr lang="en-US" sz="3000" kern="0" dirty="0">
                <a:solidFill>
                  <a:srgbClr val="000000"/>
                </a:solidFill>
                <a:latin typeface="Raleway" pitchFamily="2" charset="77"/>
                <a:cs typeface="Arial"/>
                <a:sym typeface="Arial"/>
              </a:rPr>
              <a:t>Which quote </a:t>
            </a:r>
            <a:r>
              <a:rPr lang="en-US" sz="3000" kern="0" dirty="0">
                <a:solidFill>
                  <a:srgbClr val="000000"/>
                </a:solidFill>
                <a:latin typeface="Aharoni" panose="02010803020104030203" pitchFamily="2" charset="-79"/>
                <a:cs typeface="Aharoni" panose="02010803020104030203" pitchFamily="2" charset="-79"/>
                <a:sym typeface="Arial"/>
              </a:rPr>
              <a:t>RESONATES</a:t>
            </a:r>
            <a:r>
              <a:rPr lang="en-US" sz="3000" kern="0" dirty="0">
                <a:solidFill>
                  <a:srgbClr val="000000"/>
                </a:solidFill>
                <a:latin typeface="Raleway" pitchFamily="2" charset="77"/>
                <a:cs typeface="Arial"/>
                <a:sym typeface="Arial"/>
              </a:rPr>
              <a:t> with you most?</a:t>
            </a:r>
          </a:p>
        </p:txBody>
      </p:sp>
      <p:sp>
        <p:nvSpPr>
          <p:cNvPr id="11" name="Oval 10">
            <a:extLst>
              <a:ext uri="{FF2B5EF4-FFF2-40B4-BE49-F238E27FC236}">
                <a16:creationId xmlns:a16="http://schemas.microsoft.com/office/drawing/2014/main" id="{FF64AFDB-852B-AC92-9F32-8157E4CEAB8A}"/>
              </a:ext>
            </a:extLst>
          </p:cNvPr>
          <p:cNvSpPr/>
          <p:nvPr/>
        </p:nvSpPr>
        <p:spPr>
          <a:xfrm>
            <a:off x="4803950" y="3652333"/>
            <a:ext cx="427295" cy="40030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783">
              <a:buClr>
                <a:srgbClr val="000000"/>
              </a:buClr>
              <a:defRPr/>
            </a:pPr>
            <a:r>
              <a:rPr lang="en-US" sz="3000" b="1" kern="0" dirty="0">
                <a:solidFill>
                  <a:srgbClr val="FFFFFF"/>
                </a:solidFill>
                <a:latin typeface="Arial"/>
                <a:sym typeface="Arial"/>
              </a:rPr>
              <a:t>1</a:t>
            </a:r>
          </a:p>
        </p:txBody>
      </p:sp>
      <p:sp>
        <p:nvSpPr>
          <p:cNvPr id="12" name="Oval 11">
            <a:extLst>
              <a:ext uri="{FF2B5EF4-FFF2-40B4-BE49-F238E27FC236}">
                <a16:creationId xmlns:a16="http://schemas.microsoft.com/office/drawing/2014/main" id="{000D8B7E-F9BC-8B6F-AC3A-CF6D83FCF32F}"/>
              </a:ext>
            </a:extLst>
          </p:cNvPr>
          <p:cNvSpPr/>
          <p:nvPr/>
        </p:nvSpPr>
        <p:spPr>
          <a:xfrm>
            <a:off x="8004026" y="3652333"/>
            <a:ext cx="427295" cy="40030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783">
              <a:buClr>
                <a:srgbClr val="000000"/>
              </a:buClr>
              <a:defRPr/>
            </a:pPr>
            <a:r>
              <a:rPr lang="en-US" sz="3000" b="1" kern="0" dirty="0">
                <a:solidFill>
                  <a:srgbClr val="FFFFFF"/>
                </a:solidFill>
                <a:latin typeface="Arial"/>
                <a:sym typeface="Arial"/>
              </a:rPr>
              <a:t>2</a:t>
            </a:r>
          </a:p>
        </p:txBody>
      </p:sp>
      <p:sp>
        <p:nvSpPr>
          <p:cNvPr id="13" name="Oval 12">
            <a:extLst>
              <a:ext uri="{FF2B5EF4-FFF2-40B4-BE49-F238E27FC236}">
                <a16:creationId xmlns:a16="http://schemas.microsoft.com/office/drawing/2014/main" id="{776ABCBC-0CBA-E6E6-1274-0B3039A8A6B4}"/>
              </a:ext>
            </a:extLst>
          </p:cNvPr>
          <p:cNvSpPr/>
          <p:nvPr/>
        </p:nvSpPr>
        <p:spPr>
          <a:xfrm>
            <a:off x="10037627" y="3429001"/>
            <a:ext cx="427295" cy="40030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783">
              <a:buClr>
                <a:srgbClr val="000000"/>
              </a:buClr>
              <a:defRPr/>
            </a:pPr>
            <a:r>
              <a:rPr lang="en-US" sz="3000" b="1" kern="0" dirty="0">
                <a:solidFill>
                  <a:srgbClr val="FFFFFF"/>
                </a:solidFill>
                <a:latin typeface="Arial"/>
                <a:sym typeface="Arial"/>
              </a:rPr>
              <a:t>3</a:t>
            </a:r>
          </a:p>
        </p:txBody>
      </p:sp>
      <p:sp>
        <p:nvSpPr>
          <p:cNvPr id="14" name="Oval 13">
            <a:extLst>
              <a:ext uri="{FF2B5EF4-FFF2-40B4-BE49-F238E27FC236}">
                <a16:creationId xmlns:a16="http://schemas.microsoft.com/office/drawing/2014/main" id="{C1CF6D6F-AE7D-6BB2-576C-9D29CA5230A2}"/>
              </a:ext>
            </a:extLst>
          </p:cNvPr>
          <p:cNvSpPr/>
          <p:nvPr/>
        </p:nvSpPr>
        <p:spPr>
          <a:xfrm>
            <a:off x="5882354" y="6043199"/>
            <a:ext cx="427295" cy="40030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783">
              <a:buClr>
                <a:srgbClr val="000000"/>
              </a:buClr>
              <a:defRPr/>
            </a:pPr>
            <a:r>
              <a:rPr lang="en-US" sz="3000" b="1" kern="0" dirty="0">
                <a:solidFill>
                  <a:srgbClr val="FFFFFF"/>
                </a:solidFill>
                <a:latin typeface="Arial"/>
                <a:sym typeface="Arial"/>
              </a:rPr>
              <a:t>4</a:t>
            </a:r>
          </a:p>
        </p:txBody>
      </p:sp>
      <p:sp>
        <p:nvSpPr>
          <p:cNvPr id="3" name="Oval 2">
            <a:extLst>
              <a:ext uri="{FF2B5EF4-FFF2-40B4-BE49-F238E27FC236}">
                <a16:creationId xmlns:a16="http://schemas.microsoft.com/office/drawing/2014/main" id="{29E92F08-090B-C4F2-A4CA-BA7A59E0CC19}"/>
              </a:ext>
            </a:extLst>
          </p:cNvPr>
          <p:cNvSpPr/>
          <p:nvPr/>
        </p:nvSpPr>
        <p:spPr>
          <a:xfrm>
            <a:off x="9714471" y="5890367"/>
            <a:ext cx="427295" cy="40030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783">
              <a:buClr>
                <a:srgbClr val="000000"/>
              </a:buClr>
              <a:defRPr/>
            </a:pPr>
            <a:r>
              <a:rPr lang="en-US" sz="3000" b="1" kern="0" dirty="0">
                <a:solidFill>
                  <a:srgbClr val="FFFFFF"/>
                </a:solidFill>
                <a:latin typeface="Arial"/>
                <a:sym typeface="Arial"/>
              </a:rPr>
              <a:t>5</a:t>
            </a:r>
          </a:p>
        </p:txBody>
      </p:sp>
    </p:spTree>
    <p:extLst>
      <p:ext uri="{BB962C8B-B14F-4D97-AF65-F5344CB8AC3E}">
        <p14:creationId xmlns:p14="http://schemas.microsoft.com/office/powerpoint/2010/main" val="37352929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a:extLst>
              <a:ext uri="{FF2B5EF4-FFF2-40B4-BE49-F238E27FC236}">
                <a16:creationId xmlns:a16="http://schemas.microsoft.com/office/drawing/2014/main" id="{63ADBB1B-89B7-E301-5640-DCF4CB6C538F}"/>
              </a:ext>
            </a:extLst>
          </p:cNvPr>
          <p:cNvGrpSpPr/>
          <p:nvPr/>
        </p:nvGrpSpPr>
        <p:grpSpPr>
          <a:xfrm>
            <a:off x="0" y="0"/>
            <a:ext cx="12192000" cy="6858000"/>
            <a:chOff x="0" y="0"/>
            <a:chExt cx="5293141" cy="3747207"/>
          </a:xfrm>
        </p:grpSpPr>
        <p:sp>
          <p:nvSpPr>
            <p:cNvPr id="3" name="Freeform 5">
              <a:extLst>
                <a:ext uri="{FF2B5EF4-FFF2-40B4-BE49-F238E27FC236}">
                  <a16:creationId xmlns:a16="http://schemas.microsoft.com/office/drawing/2014/main" id="{CA31C99B-C5E8-DD17-C9B6-776E372913CE}"/>
                </a:ext>
              </a:extLst>
            </p:cNvPr>
            <p:cNvSpPr/>
            <p:nvPr/>
          </p:nvSpPr>
          <p:spPr>
            <a:xfrm>
              <a:off x="0" y="0"/>
              <a:ext cx="5293141" cy="3747207"/>
            </a:xfrm>
            <a:custGeom>
              <a:avLst/>
              <a:gdLst/>
              <a:ahLst/>
              <a:cxnLst/>
              <a:rect l="l" t="t" r="r" b="b"/>
              <a:pathLst>
                <a:path w="5293141" h="3747207">
                  <a:moveTo>
                    <a:pt x="22643" y="0"/>
                  </a:moveTo>
                  <a:lnTo>
                    <a:pt x="5270498" y="0"/>
                  </a:lnTo>
                  <a:cubicBezTo>
                    <a:pt x="5283004" y="0"/>
                    <a:pt x="5293141" y="10138"/>
                    <a:pt x="5293141" y="22643"/>
                  </a:cubicBezTo>
                  <a:lnTo>
                    <a:pt x="5293141" y="3724564"/>
                  </a:lnTo>
                  <a:cubicBezTo>
                    <a:pt x="5293141" y="3737070"/>
                    <a:pt x="5283004" y="3747207"/>
                    <a:pt x="5270498" y="3747207"/>
                  </a:cubicBezTo>
                  <a:lnTo>
                    <a:pt x="22643" y="3747207"/>
                  </a:lnTo>
                  <a:cubicBezTo>
                    <a:pt x="10138" y="3747207"/>
                    <a:pt x="0" y="3737070"/>
                    <a:pt x="0" y="3724564"/>
                  </a:cubicBezTo>
                  <a:lnTo>
                    <a:pt x="0" y="22643"/>
                  </a:lnTo>
                  <a:cubicBezTo>
                    <a:pt x="0" y="10138"/>
                    <a:pt x="10138" y="0"/>
                    <a:pt x="22643" y="0"/>
                  </a:cubicBezTo>
                  <a:close/>
                </a:path>
              </a:pathLst>
            </a:custGeom>
            <a:solidFill>
              <a:srgbClr val="FFFEF7"/>
            </a:solidFill>
            <a:ln w="47625" cap="rnd">
              <a:solidFill>
                <a:srgbClr val="000000"/>
              </a:solidFill>
              <a:prstDash val="solid"/>
              <a:round/>
            </a:ln>
          </p:spPr>
          <p:txBody>
            <a:bodyPr/>
            <a:lstStyle/>
            <a:p>
              <a:pPr defTabSz="914377">
                <a:defRPr/>
              </a:pPr>
              <a:endParaRPr lang="en-US" sz="1200">
                <a:solidFill>
                  <a:prstClr val="black"/>
                </a:solidFill>
                <a:latin typeface="Calibri"/>
                <a:cs typeface="Arial"/>
                <a:sym typeface="Arial"/>
              </a:endParaRPr>
            </a:p>
          </p:txBody>
        </p:sp>
        <p:sp>
          <p:nvSpPr>
            <p:cNvPr id="4" name="TextBox 6">
              <a:extLst>
                <a:ext uri="{FF2B5EF4-FFF2-40B4-BE49-F238E27FC236}">
                  <a16:creationId xmlns:a16="http://schemas.microsoft.com/office/drawing/2014/main" id="{E4FCC944-160C-4BDF-E1AA-483EAFD2A20F}"/>
                </a:ext>
              </a:extLst>
            </p:cNvPr>
            <p:cNvSpPr txBox="1"/>
            <p:nvPr/>
          </p:nvSpPr>
          <p:spPr>
            <a:xfrm>
              <a:off x="0" y="-9525"/>
              <a:ext cx="5293141" cy="3756732"/>
            </a:xfrm>
            <a:prstGeom prst="rect">
              <a:avLst/>
            </a:prstGeom>
          </p:spPr>
          <p:txBody>
            <a:bodyPr lIns="0" tIns="0" rIns="0" bIns="0" rtlCol="0" anchor="ctr"/>
            <a:lstStyle/>
            <a:p>
              <a:pPr algn="ctr" defTabSz="914377">
                <a:lnSpc>
                  <a:spcPts val="467"/>
                </a:lnSpc>
                <a:spcBef>
                  <a:spcPct val="0"/>
                </a:spcBef>
                <a:defRPr/>
              </a:pPr>
              <a:endParaRPr sz="1200">
                <a:solidFill>
                  <a:prstClr val="black"/>
                </a:solidFill>
                <a:latin typeface="Calibri"/>
                <a:cs typeface="Arial"/>
                <a:sym typeface="Arial"/>
              </a:endParaRPr>
            </a:p>
          </p:txBody>
        </p:sp>
      </p:grpSp>
      <p:sp>
        <p:nvSpPr>
          <p:cNvPr id="5" name="Frame 4">
            <a:extLst>
              <a:ext uri="{FF2B5EF4-FFF2-40B4-BE49-F238E27FC236}">
                <a16:creationId xmlns:a16="http://schemas.microsoft.com/office/drawing/2014/main" id="{91D66125-CBBC-02C4-DF4E-BB6138344C2E}"/>
              </a:ext>
            </a:extLst>
          </p:cNvPr>
          <p:cNvSpPr/>
          <p:nvPr/>
        </p:nvSpPr>
        <p:spPr>
          <a:xfrm>
            <a:off x="0" y="2"/>
            <a:ext cx="12192000" cy="6857999"/>
          </a:xfrm>
          <a:prstGeom prst="frame">
            <a:avLst>
              <a:gd name="adj1" fmla="val 1875"/>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black"/>
              </a:solidFill>
              <a:latin typeface="Calibri"/>
              <a:sym typeface="Arial"/>
            </a:endParaRPr>
          </a:p>
        </p:txBody>
      </p:sp>
      <p:sp>
        <p:nvSpPr>
          <p:cNvPr id="8" name="Rounded Rectangle 7">
            <a:extLst>
              <a:ext uri="{FF2B5EF4-FFF2-40B4-BE49-F238E27FC236}">
                <a16:creationId xmlns:a16="http://schemas.microsoft.com/office/drawing/2014/main" id="{4C139226-E865-1C47-AD1E-FFDF2328D131}"/>
              </a:ext>
            </a:extLst>
          </p:cNvPr>
          <p:cNvSpPr/>
          <p:nvPr/>
        </p:nvSpPr>
        <p:spPr>
          <a:xfrm>
            <a:off x="3998993" y="354203"/>
            <a:ext cx="4196396" cy="760000"/>
          </a:xfrm>
          <a:prstGeom prst="roundRect">
            <a:avLst/>
          </a:prstGeom>
          <a:solidFill>
            <a:srgbClr val="EA70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3600" dirty="0">
                <a:solidFill>
                  <a:prstClr val="white"/>
                </a:solidFill>
                <a:latin typeface="DM Sans" pitchFamily="2" charset="77"/>
                <a:sym typeface="Arial"/>
              </a:rPr>
              <a:t>Mental Model</a:t>
            </a:r>
          </a:p>
        </p:txBody>
      </p:sp>
      <p:sp>
        <p:nvSpPr>
          <p:cNvPr id="9" name="Rounded Rectangle 8">
            <a:extLst>
              <a:ext uri="{FF2B5EF4-FFF2-40B4-BE49-F238E27FC236}">
                <a16:creationId xmlns:a16="http://schemas.microsoft.com/office/drawing/2014/main" id="{2B0FC74C-2EB5-05CD-5E72-00A1D6B3CDEC}"/>
              </a:ext>
            </a:extLst>
          </p:cNvPr>
          <p:cNvSpPr/>
          <p:nvPr/>
        </p:nvSpPr>
        <p:spPr>
          <a:xfrm>
            <a:off x="4019979" y="1676753"/>
            <a:ext cx="4196396" cy="740728"/>
          </a:xfrm>
          <a:prstGeom prst="roundRect">
            <a:avLst/>
          </a:prstGeom>
          <a:solidFill>
            <a:srgbClr val="FFD97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3600" dirty="0">
                <a:solidFill>
                  <a:prstClr val="black"/>
                </a:solidFill>
                <a:latin typeface="DM Sans" pitchFamily="2" charset="77"/>
                <a:sym typeface="Arial"/>
              </a:rPr>
              <a:t>Goal Setting </a:t>
            </a:r>
          </a:p>
        </p:txBody>
      </p:sp>
      <p:sp>
        <p:nvSpPr>
          <p:cNvPr id="10" name="Down Arrow 9">
            <a:extLst>
              <a:ext uri="{FF2B5EF4-FFF2-40B4-BE49-F238E27FC236}">
                <a16:creationId xmlns:a16="http://schemas.microsoft.com/office/drawing/2014/main" id="{9413387B-408A-00D2-0265-DE9D92EB0067}"/>
              </a:ext>
            </a:extLst>
          </p:cNvPr>
          <p:cNvSpPr/>
          <p:nvPr/>
        </p:nvSpPr>
        <p:spPr>
          <a:xfrm>
            <a:off x="5878691" y="1027931"/>
            <a:ext cx="478971" cy="580571"/>
          </a:xfrm>
          <a:prstGeom prst="downArrow">
            <a:avLst/>
          </a:prstGeom>
          <a:solidFill>
            <a:srgbClr val="EC74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1" name="Down Arrow 10">
            <a:extLst>
              <a:ext uri="{FF2B5EF4-FFF2-40B4-BE49-F238E27FC236}">
                <a16:creationId xmlns:a16="http://schemas.microsoft.com/office/drawing/2014/main" id="{FB50A16E-29FB-CDF7-E5BF-CA2948886275}"/>
              </a:ext>
            </a:extLst>
          </p:cNvPr>
          <p:cNvSpPr/>
          <p:nvPr/>
        </p:nvSpPr>
        <p:spPr>
          <a:xfrm>
            <a:off x="5878692" y="2321489"/>
            <a:ext cx="478971" cy="580571"/>
          </a:xfrm>
          <a:prstGeom prst="downArrow">
            <a:avLst/>
          </a:prstGeom>
          <a:solidFill>
            <a:srgbClr val="FFD97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1E870"/>
              </a:solidFill>
              <a:latin typeface="Calibri"/>
              <a:sym typeface="Arial"/>
            </a:endParaRPr>
          </a:p>
        </p:txBody>
      </p:sp>
      <p:sp>
        <p:nvSpPr>
          <p:cNvPr id="12" name="Right Arrow 11">
            <a:extLst>
              <a:ext uri="{FF2B5EF4-FFF2-40B4-BE49-F238E27FC236}">
                <a16:creationId xmlns:a16="http://schemas.microsoft.com/office/drawing/2014/main" id="{169B9B15-1CA8-8054-EBD8-996E042455E2}"/>
              </a:ext>
            </a:extLst>
          </p:cNvPr>
          <p:cNvSpPr/>
          <p:nvPr/>
        </p:nvSpPr>
        <p:spPr>
          <a:xfrm>
            <a:off x="384627" y="3420284"/>
            <a:ext cx="11422743" cy="478971"/>
          </a:xfrm>
          <a:prstGeom prst="rightArrow">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3" name="TextBox 12">
            <a:extLst>
              <a:ext uri="{FF2B5EF4-FFF2-40B4-BE49-F238E27FC236}">
                <a16:creationId xmlns:a16="http://schemas.microsoft.com/office/drawing/2014/main" id="{7DABA6C0-AFF8-8093-C2A8-F8B94828721C}"/>
              </a:ext>
            </a:extLst>
          </p:cNvPr>
          <p:cNvSpPr txBox="1"/>
          <p:nvPr/>
        </p:nvSpPr>
        <p:spPr>
          <a:xfrm>
            <a:off x="3497519" y="2866823"/>
            <a:ext cx="5675932" cy="584775"/>
          </a:xfrm>
          <a:prstGeom prst="rect">
            <a:avLst/>
          </a:prstGeom>
          <a:noFill/>
        </p:spPr>
        <p:txBody>
          <a:bodyPr wrap="square" rtlCol="0">
            <a:spAutoFit/>
          </a:bodyPr>
          <a:lstStyle/>
          <a:p>
            <a:pPr defTabSz="914377">
              <a:defRPr/>
            </a:pPr>
            <a:r>
              <a:rPr lang="en-US" sz="3200" dirty="0">
                <a:solidFill>
                  <a:prstClr val="black"/>
                </a:solidFill>
                <a:latin typeface="DM Sans" pitchFamily="2" charset="77"/>
                <a:cs typeface="Arial"/>
                <a:sym typeface="Arial"/>
              </a:rPr>
              <a:t>Learning Task and Practice </a:t>
            </a:r>
          </a:p>
        </p:txBody>
      </p:sp>
      <p:sp>
        <p:nvSpPr>
          <p:cNvPr id="17" name="TextBox 16">
            <a:extLst>
              <a:ext uri="{FF2B5EF4-FFF2-40B4-BE49-F238E27FC236}">
                <a16:creationId xmlns:a16="http://schemas.microsoft.com/office/drawing/2014/main" id="{6A3BE0F9-6FA1-B580-8A3E-E00A7FE3D52D}"/>
              </a:ext>
            </a:extLst>
          </p:cNvPr>
          <p:cNvSpPr txBox="1"/>
          <p:nvPr/>
        </p:nvSpPr>
        <p:spPr>
          <a:xfrm>
            <a:off x="157132" y="367741"/>
            <a:ext cx="3972243" cy="1761316"/>
          </a:xfrm>
          <a:prstGeom prst="rect">
            <a:avLst/>
          </a:prstGeom>
          <a:noFill/>
        </p:spPr>
        <p:txBody>
          <a:bodyPr wrap="square">
            <a:spAutoFit/>
          </a:bodyPr>
          <a:lstStyle/>
          <a:p>
            <a:pPr defTabSz="914377">
              <a:lnSpc>
                <a:spcPts val="4447"/>
              </a:lnSpc>
              <a:spcBef>
                <a:spcPct val="0"/>
              </a:spcBef>
              <a:defRPr/>
            </a:pPr>
            <a:r>
              <a:rPr lang="en-US" sz="3200" dirty="0">
                <a:solidFill>
                  <a:srgbClr val="000000"/>
                </a:solidFill>
                <a:latin typeface="DM Sans" pitchFamily="2" charset="77"/>
                <a:ea typeface="Repo Bold Bold"/>
                <a:cs typeface="Repo Bold Bold"/>
                <a:sym typeface="Repo Bold Bold"/>
              </a:rPr>
              <a:t>MODEL FOR HOW SCAFFOLDING WORKS </a:t>
            </a:r>
          </a:p>
        </p:txBody>
      </p:sp>
      <p:sp>
        <p:nvSpPr>
          <p:cNvPr id="14" name="Down Arrow 13">
            <a:extLst>
              <a:ext uri="{FF2B5EF4-FFF2-40B4-BE49-F238E27FC236}">
                <a16:creationId xmlns:a16="http://schemas.microsoft.com/office/drawing/2014/main" id="{07695FC2-3AB4-4747-B9D0-ED410D297144}"/>
              </a:ext>
            </a:extLst>
          </p:cNvPr>
          <p:cNvSpPr/>
          <p:nvPr/>
        </p:nvSpPr>
        <p:spPr>
          <a:xfrm>
            <a:off x="5856513" y="5198441"/>
            <a:ext cx="478971" cy="580571"/>
          </a:xfrm>
          <a:prstGeom prst="downArrow">
            <a:avLst/>
          </a:prstGeom>
          <a:solidFill>
            <a:srgbClr val="0E7A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8" name="Rectangle 17">
            <a:extLst>
              <a:ext uri="{FF2B5EF4-FFF2-40B4-BE49-F238E27FC236}">
                <a16:creationId xmlns:a16="http://schemas.microsoft.com/office/drawing/2014/main" id="{606A24DF-4753-9007-0200-668274D8B73A}"/>
              </a:ext>
            </a:extLst>
          </p:cNvPr>
          <p:cNvSpPr/>
          <p:nvPr/>
        </p:nvSpPr>
        <p:spPr>
          <a:xfrm>
            <a:off x="427664" y="4091392"/>
            <a:ext cx="2396816" cy="1107051"/>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2800" dirty="0">
                <a:solidFill>
                  <a:prstClr val="white"/>
                </a:solidFill>
                <a:latin typeface="DM Sans" pitchFamily="2" charset="77"/>
                <a:sym typeface="Arial"/>
              </a:rPr>
              <a:t>Front-End Scaffolding</a:t>
            </a:r>
          </a:p>
        </p:txBody>
      </p:sp>
      <p:sp>
        <p:nvSpPr>
          <p:cNvPr id="20" name="Rectangle 19">
            <a:extLst>
              <a:ext uri="{FF2B5EF4-FFF2-40B4-BE49-F238E27FC236}">
                <a16:creationId xmlns:a16="http://schemas.microsoft.com/office/drawing/2014/main" id="{DA288079-D2FE-92BF-180F-148F21B2A31F}"/>
              </a:ext>
            </a:extLst>
          </p:cNvPr>
          <p:cNvSpPr/>
          <p:nvPr/>
        </p:nvSpPr>
        <p:spPr>
          <a:xfrm>
            <a:off x="3153177" y="4077221"/>
            <a:ext cx="2396816" cy="1107051"/>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2800" dirty="0">
                <a:solidFill>
                  <a:prstClr val="white"/>
                </a:solidFill>
                <a:latin typeface="DM Sans" pitchFamily="2" charset="77"/>
                <a:sym typeface="Arial"/>
              </a:rPr>
              <a:t>Distributed Scaffolding</a:t>
            </a:r>
          </a:p>
        </p:txBody>
      </p:sp>
      <p:sp>
        <p:nvSpPr>
          <p:cNvPr id="21" name="Rectangle 20">
            <a:extLst>
              <a:ext uri="{FF2B5EF4-FFF2-40B4-BE49-F238E27FC236}">
                <a16:creationId xmlns:a16="http://schemas.microsoft.com/office/drawing/2014/main" id="{9302F167-1C4F-E89F-619D-C189A2555064}"/>
              </a:ext>
            </a:extLst>
          </p:cNvPr>
          <p:cNvSpPr/>
          <p:nvPr/>
        </p:nvSpPr>
        <p:spPr>
          <a:xfrm>
            <a:off x="6546248" y="4077221"/>
            <a:ext cx="2396816" cy="1098643"/>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2800" dirty="0">
                <a:solidFill>
                  <a:prstClr val="white"/>
                </a:solidFill>
                <a:latin typeface="DM Sans" pitchFamily="2" charset="77"/>
                <a:sym typeface="Arial"/>
              </a:rPr>
              <a:t>Peer Scaffolding</a:t>
            </a:r>
          </a:p>
        </p:txBody>
      </p:sp>
      <p:sp>
        <p:nvSpPr>
          <p:cNvPr id="22" name="Rectangle 21">
            <a:extLst>
              <a:ext uri="{FF2B5EF4-FFF2-40B4-BE49-F238E27FC236}">
                <a16:creationId xmlns:a16="http://schemas.microsoft.com/office/drawing/2014/main" id="{B1CC9C90-947A-6B30-C8B1-B098C1336DB2}"/>
              </a:ext>
            </a:extLst>
          </p:cNvPr>
          <p:cNvSpPr/>
          <p:nvPr/>
        </p:nvSpPr>
        <p:spPr>
          <a:xfrm>
            <a:off x="9271761" y="4079761"/>
            <a:ext cx="2396816" cy="1096105"/>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2800" dirty="0">
                <a:solidFill>
                  <a:prstClr val="white"/>
                </a:solidFill>
                <a:latin typeface="DM Sans" pitchFamily="2" charset="77"/>
                <a:sym typeface="Arial"/>
              </a:rPr>
              <a:t>Back-End Scaffolding</a:t>
            </a:r>
          </a:p>
        </p:txBody>
      </p:sp>
      <p:sp>
        <p:nvSpPr>
          <p:cNvPr id="23" name="Rectangle 22">
            <a:extLst>
              <a:ext uri="{FF2B5EF4-FFF2-40B4-BE49-F238E27FC236}">
                <a16:creationId xmlns:a16="http://schemas.microsoft.com/office/drawing/2014/main" id="{97BEC46F-76C0-405E-9635-F2ECA9256461}"/>
              </a:ext>
            </a:extLst>
          </p:cNvPr>
          <p:cNvSpPr/>
          <p:nvPr/>
        </p:nvSpPr>
        <p:spPr>
          <a:xfrm>
            <a:off x="1653626" y="5837764"/>
            <a:ext cx="8811175" cy="691739"/>
          </a:xfrm>
          <a:prstGeom prst="rect">
            <a:avLst/>
          </a:prstGeom>
          <a:solidFill>
            <a:srgbClr val="0E7A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3200" dirty="0">
                <a:solidFill>
                  <a:prstClr val="white"/>
                </a:solidFill>
                <a:latin typeface="DM Sans" pitchFamily="2" charset="77"/>
                <a:sym typeface="Arial"/>
              </a:rPr>
              <a:t>Fade</a:t>
            </a:r>
          </a:p>
        </p:txBody>
      </p:sp>
    </p:spTree>
    <p:extLst>
      <p:ext uri="{BB962C8B-B14F-4D97-AF65-F5344CB8AC3E}">
        <p14:creationId xmlns:p14="http://schemas.microsoft.com/office/powerpoint/2010/main" val="13024524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3" name="Freeform 3"/>
          <p:cNvSpPr/>
          <p:nvPr/>
        </p:nvSpPr>
        <p:spPr>
          <a:xfrm>
            <a:off x="1089096" y="1564112"/>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4" name="Freeform 4"/>
          <p:cNvSpPr/>
          <p:nvPr/>
        </p:nvSpPr>
        <p:spPr>
          <a:xfrm>
            <a:off x="987496" y="1462512"/>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5" name="Freeform 5"/>
          <p:cNvSpPr/>
          <p:nvPr/>
        </p:nvSpPr>
        <p:spPr>
          <a:xfrm rot="1280600">
            <a:off x="-1397192" y="4901190"/>
            <a:ext cx="4165984" cy="2295079"/>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6" name="Freeform 6"/>
          <p:cNvSpPr/>
          <p:nvPr/>
        </p:nvSpPr>
        <p:spPr>
          <a:xfrm rot="935593">
            <a:off x="9069864" y="-649894"/>
            <a:ext cx="4105488" cy="2261751"/>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7" name="Freeform 7"/>
          <p:cNvSpPr/>
          <p:nvPr/>
        </p:nvSpPr>
        <p:spPr>
          <a:xfrm>
            <a:off x="7307031" y="1899389"/>
            <a:ext cx="3625484" cy="4149339"/>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8" name="TextBox 8"/>
          <p:cNvSpPr txBox="1"/>
          <p:nvPr/>
        </p:nvSpPr>
        <p:spPr>
          <a:xfrm>
            <a:off x="1915939" y="2932082"/>
            <a:ext cx="6738640" cy="1329723"/>
          </a:xfrm>
          <a:prstGeom prst="rect">
            <a:avLst/>
          </a:prstGeom>
        </p:spPr>
        <p:txBody>
          <a:bodyPr lIns="0" tIns="0" rIns="0" bIns="0" rtlCol="0" anchor="t">
            <a:spAutoFit/>
          </a:bodyPr>
          <a:lstStyle/>
          <a:p>
            <a:pPr marL="0" marR="0" lvl="0" indent="0" algn="l" defTabSz="609615" rtl="0" eaLnBrk="1" fontAlgn="auto" latinLnBrk="0" hangingPunct="1">
              <a:lnSpc>
                <a:spcPts val="11149"/>
              </a:lnSpc>
              <a:spcBef>
                <a:spcPct val="0"/>
              </a:spcBef>
              <a:spcAft>
                <a:spcPts val="0"/>
              </a:spcAft>
              <a:buClrTx/>
              <a:buSzTx/>
              <a:buFontTx/>
              <a:buNone/>
              <a:tabLst/>
              <a:defRPr/>
            </a:pPr>
            <a:r>
              <a:rPr kumimoji="0" lang="en-US" sz="7962" b="1"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rPr>
              <a:t> </a:t>
            </a:r>
          </a:p>
        </p:txBody>
      </p:sp>
      <p:sp>
        <p:nvSpPr>
          <p:cNvPr id="9" name="Freeform 9"/>
          <p:cNvSpPr/>
          <p:nvPr/>
        </p:nvSpPr>
        <p:spPr>
          <a:xfrm>
            <a:off x="1835471" y="2841585"/>
            <a:ext cx="3206632" cy="384796"/>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1" name="TextBox 11"/>
          <p:cNvSpPr txBox="1"/>
          <p:nvPr/>
        </p:nvSpPr>
        <p:spPr>
          <a:xfrm>
            <a:off x="1915939" y="1719106"/>
            <a:ext cx="5233960" cy="2622706"/>
          </a:xfrm>
          <a:prstGeom prst="rect">
            <a:avLst/>
          </a:prstGeom>
        </p:spPr>
        <p:txBody>
          <a:bodyPr wrap="square" lIns="0" tIns="0" rIns="0" bIns="0" rtlCol="0" anchor="t">
            <a:spAutoFit/>
          </a:bodyPr>
          <a:lstStyle/>
          <a:p>
            <a:pPr marL="0" marR="0" lvl="0" indent="0" algn="l" defTabSz="609615" rtl="0" eaLnBrk="1" fontAlgn="auto" latinLnBrk="0" hangingPunct="1">
              <a:lnSpc>
                <a:spcPts val="11149"/>
              </a:lnSpc>
              <a:spcBef>
                <a:spcPct val="0"/>
              </a:spcBef>
              <a:spcAft>
                <a:spcPts val="0"/>
              </a:spcAft>
              <a:buClrTx/>
              <a:buSzTx/>
              <a:buFontTx/>
              <a:buNone/>
              <a:tabLst/>
              <a:defRPr/>
            </a:pPr>
            <a:r>
              <a:rPr kumimoji="0" lang="en-US" sz="7962" b="1"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rPr>
              <a:t>Coherent </a:t>
            </a:r>
          </a:p>
          <a:p>
            <a:pPr marL="0" marR="0" lvl="0" indent="0" algn="l" defTabSz="609615" rtl="0" eaLnBrk="1" fontAlgn="auto" latinLnBrk="0" hangingPunct="1">
              <a:lnSpc>
                <a:spcPts val="11149"/>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rPr>
              <a:t>Instructional Program</a:t>
            </a:r>
          </a:p>
        </p:txBody>
      </p:sp>
    </p:spTree>
    <p:extLst>
      <p:ext uri="{BB962C8B-B14F-4D97-AF65-F5344CB8AC3E}">
        <p14:creationId xmlns:p14="http://schemas.microsoft.com/office/powerpoint/2010/main" val="1955486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5143" y="857250"/>
            <a:ext cx="9141714"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en-US" sz="1350">
              <a:solidFill>
                <a:prstClr val="white"/>
              </a:solidFill>
              <a:latin typeface="Calibri" panose="020F0502020204030204"/>
            </a:endParaRPr>
          </a:p>
        </p:txBody>
      </p:sp>
      <p:pic>
        <p:nvPicPr>
          <p:cNvPr id="4" name="Picture 3">
            <a:extLst>
              <a:ext uri="{FF2B5EF4-FFF2-40B4-BE49-F238E27FC236}">
                <a16:creationId xmlns:a16="http://schemas.microsoft.com/office/drawing/2014/main" id="{BF8FCE78-232E-C31D-8A7A-5868ACEECF73}"/>
              </a:ext>
            </a:extLst>
          </p:cNvPr>
          <p:cNvPicPr>
            <a:picLocks noChangeAspect="1"/>
          </p:cNvPicPr>
          <p:nvPr/>
        </p:nvPicPr>
        <p:blipFill>
          <a:blip r:embed="rId3"/>
          <a:stretch>
            <a:fillRect/>
          </a:stretch>
        </p:blipFill>
        <p:spPr>
          <a:xfrm rot="5400000">
            <a:off x="2466811" y="-1342046"/>
            <a:ext cx="6658684" cy="9741408"/>
          </a:xfrm>
          <a:prstGeom prst="rect">
            <a:avLst/>
          </a:prstGeom>
        </p:spPr>
      </p:pic>
    </p:spTree>
    <p:extLst>
      <p:ext uri="{BB962C8B-B14F-4D97-AF65-F5344CB8AC3E}">
        <p14:creationId xmlns:p14="http://schemas.microsoft.com/office/powerpoint/2010/main" val="16076365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5143" y="857250"/>
            <a:ext cx="9141714"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en-US" sz="1350">
              <a:solidFill>
                <a:prstClr val="white"/>
              </a:solidFill>
              <a:latin typeface="Calibri" panose="020F0502020204030204"/>
            </a:endParaRPr>
          </a:p>
        </p:txBody>
      </p:sp>
      <p:pic>
        <p:nvPicPr>
          <p:cNvPr id="4" name="Picture 3">
            <a:extLst>
              <a:ext uri="{FF2B5EF4-FFF2-40B4-BE49-F238E27FC236}">
                <a16:creationId xmlns:a16="http://schemas.microsoft.com/office/drawing/2014/main" id="{BF8FCE78-232E-C31D-8A7A-5868ACEECF73}"/>
              </a:ext>
            </a:extLst>
          </p:cNvPr>
          <p:cNvPicPr>
            <a:picLocks noChangeAspect="1"/>
          </p:cNvPicPr>
          <p:nvPr/>
        </p:nvPicPr>
        <p:blipFill>
          <a:blip r:embed="rId3"/>
          <a:stretch>
            <a:fillRect/>
          </a:stretch>
        </p:blipFill>
        <p:spPr>
          <a:xfrm rot="5400000">
            <a:off x="2466811" y="-1342046"/>
            <a:ext cx="6658684" cy="9741408"/>
          </a:xfrm>
          <a:prstGeom prst="rect">
            <a:avLst/>
          </a:prstGeom>
        </p:spPr>
      </p:pic>
      <p:sp>
        <p:nvSpPr>
          <p:cNvPr id="2" name="Oval 1">
            <a:extLst>
              <a:ext uri="{FF2B5EF4-FFF2-40B4-BE49-F238E27FC236}">
                <a16:creationId xmlns:a16="http://schemas.microsoft.com/office/drawing/2014/main" id="{DA07D6D5-1670-863A-BCA9-A3E854A1B963}"/>
              </a:ext>
            </a:extLst>
          </p:cNvPr>
          <p:cNvSpPr/>
          <p:nvPr/>
        </p:nvSpPr>
        <p:spPr>
          <a:xfrm>
            <a:off x="2554941" y="5567082"/>
            <a:ext cx="2891118" cy="645459"/>
          </a:xfrm>
          <a:prstGeom prst="ellipse">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5130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pic>
        <p:nvPicPr>
          <p:cNvPr id="3" name="Picture 2" descr="A group of pencils on a yellow background&#10;&#10;Description automatically generated">
            <a:extLst>
              <a:ext uri="{FF2B5EF4-FFF2-40B4-BE49-F238E27FC236}">
                <a16:creationId xmlns:a16="http://schemas.microsoft.com/office/drawing/2014/main" id="{7999EBBA-5C58-56A7-ED66-57501374062F}"/>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1" cy="6857991"/>
          </a:xfrm>
          <a:prstGeom prst="rect">
            <a:avLst/>
          </a:prstGeom>
        </p:spPr>
      </p:pic>
      <p:sp>
        <p:nvSpPr>
          <p:cNvPr id="15" name="Rectangle 14">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6" y="-1524510"/>
            <a:ext cx="4592271"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Calibri" panose="020F0502020204030204"/>
              <a:sym typeface="Arial"/>
            </a:endParaRPr>
          </a:p>
        </p:txBody>
      </p:sp>
      <p:sp>
        <p:nvSpPr>
          <p:cNvPr id="17" name="Rectangle: Rounded Corners 16">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sp>
        <p:nvSpPr>
          <p:cNvPr id="5" name="Frame 4">
            <a:extLst>
              <a:ext uri="{FF2B5EF4-FFF2-40B4-BE49-F238E27FC236}">
                <a16:creationId xmlns:a16="http://schemas.microsoft.com/office/drawing/2014/main" id="{9C5840FB-C50C-604A-6C78-EDD0D622680A}"/>
              </a:ext>
            </a:extLst>
          </p:cNvPr>
          <p:cNvSpPr/>
          <p:nvPr/>
        </p:nvSpPr>
        <p:spPr>
          <a:xfrm>
            <a:off x="-1" y="-197224"/>
            <a:ext cx="12344401" cy="7207624"/>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
        <p:nvSpPr>
          <p:cNvPr id="2" name="TextBox 1">
            <a:extLst>
              <a:ext uri="{FF2B5EF4-FFF2-40B4-BE49-F238E27FC236}">
                <a16:creationId xmlns:a16="http://schemas.microsoft.com/office/drawing/2014/main" id="{C5297EE0-671B-69F0-4E61-EA13B047B392}"/>
              </a:ext>
            </a:extLst>
          </p:cNvPr>
          <p:cNvSpPr txBox="1"/>
          <p:nvPr/>
        </p:nvSpPr>
        <p:spPr>
          <a:xfrm>
            <a:off x="404553" y="3091928"/>
            <a:ext cx="9078563" cy="2387600"/>
          </a:xfrm>
          <a:prstGeom prst="rect">
            <a:avLst/>
          </a:prstGeom>
        </p:spPr>
        <p:txBody>
          <a:bodyPr vert="horz" lIns="91440" tIns="45720" rIns="91440" bIns="45720" rtlCol="0" anchor="b">
            <a:normAutofit/>
          </a:bodyPr>
          <a:lstStyle/>
          <a:p>
            <a:pPr defTabSz="914377">
              <a:lnSpc>
                <a:spcPct val="90000"/>
              </a:lnSpc>
              <a:spcBef>
                <a:spcPct val="0"/>
              </a:spcBef>
              <a:spcAft>
                <a:spcPts val="600"/>
              </a:spcAft>
            </a:pPr>
            <a:r>
              <a:rPr lang="en-US" sz="5100" dirty="0">
                <a:solidFill>
                  <a:prstClr val="white"/>
                </a:solidFill>
                <a:latin typeface="Aptos" panose="020B0004020202020204" pitchFamily="34" charset="0"/>
                <a:cs typeface="Arial"/>
                <a:sym typeface="Arial"/>
              </a:rPr>
              <a:t>In 28,000 of them, </a:t>
            </a:r>
            <a:r>
              <a:rPr lang="en-US" sz="5400" dirty="0">
                <a:solidFill>
                  <a:prstClr val="white"/>
                </a:solidFill>
                <a:latin typeface="Aptos" panose="020B0004020202020204" pitchFamily="34" charset="0"/>
                <a:cs typeface="Arial"/>
                <a:sym typeface="Arial"/>
              </a:rPr>
              <a:t>the average student is not at grade level in the initial tested grade. </a:t>
            </a:r>
            <a:endParaRPr lang="en-US" sz="5100" dirty="0">
              <a:solidFill>
                <a:prstClr val="white"/>
              </a:solidFill>
              <a:latin typeface="Aptos" panose="020B0004020202020204" pitchFamily="34" charset="0"/>
              <a:cs typeface="Arial"/>
              <a:sym typeface="Arial"/>
            </a:endParaRPr>
          </a:p>
        </p:txBody>
      </p:sp>
    </p:spTree>
    <p:extLst>
      <p:ext uri="{BB962C8B-B14F-4D97-AF65-F5344CB8AC3E}">
        <p14:creationId xmlns:p14="http://schemas.microsoft.com/office/powerpoint/2010/main" val="2575489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D885A23-A15A-674F-B847-4578E941A7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3487" y="1143000"/>
            <a:ext cx="11201729" cy="5715000"/>
          </a:xfrm>
          <a:prstGeom prst="rect">
            <a:avLst/>
          </a:prstGeom>
        </p:spPr>
      </p:pic>
      <p:sp>
        <p:nvSpPr>
          <p:cNvPr id="3" name="TextBox 2">
            <a:extLst>
              <a:ext uri="{FF2B5EF4-FFF2-40B4-BE49-F238E27FC236}">
                <a16:creationId xmlns:a16="http://schemas.microsoft.com/office/drawing/2014/main" id="{D61052C7-FAE1-D396-D120-72741E03706F}"/>
              </a:ext>
            </a:extLst>
          </p:cNvPr>
          <p:cNvSpPr txBox="1"/>
          <p:nvPr/>
        </p:nvSpPr>
        <p:spPr>
          <a:xfrm>
            <a:off x="2377225" y="2346605"/>
            <a:ext cx="2415113" cy="2816156"/>
          </a:xfrm>
          <a:prstGeom prst="rect">
            <a:avLst/>
          </a:prstGeom>
          <a:noFill/>
        </p:spPr>
        <p:txBody>
          <a:bodyPr wrap="square" rtlCol="0">
            <a:spAutoFit/>
          </a:bodyPr>
          <a:lstStyle/>
          <a:p>
            <a:pPr algn="ctr" defTabSz="457200">
              <a:defRPr/>
            </a:pPr>
            <a:r>
              <a:rPr lang="en-US" sz="2700" b="1" dirty="0">
                <a:solidFill>
                  <a:prstClr val="white"/>
                </a:solidFill>
                <a:latin typeface="Calibri" panose="020F0502020204030204"/>
              </a:rPr>
              <a:t>Sight </a:t>
            </a:r>
          </a:p>
          <a:p>
            <a:pPr algn="ctr" defTabSz="457200">
              <a:defRPr/>
            </a:pPr>
            <a:r>
              <a:rPr lang="en-US" sz="2700" b="1" dirty="0">
                <a:solidFill>
                  <a:prstClr val="white"/>
                </a:solidFill>
                <a:latin typeface="Calibri" panose="020F0502020204030204"/>
              </a:rPr>
              <a:t>Words </a:t>
            </a:r>
          </a:p>
          <a:p>
            <a:pPr algn="ctr" defTabSz="457200">
              <a:defRPr/>
            </a:pPr>
            <a:endParaRPr lang="en-US" sz="2700" b="1" dirty="0">
              <a:solidFill>
                <a:prstClr val="white"/>
              </a:solidFill>
              <a:latin typeface="Calibri" panose="020F0502020204030204"/>
            </a:endParaRPr>
          </a:p>
          <a:p>
            <a:pPr algn="ctr" defTabSz="457200">
              <a:defRPr/>
            </a:pPr>
            <a:r>
              <a:rPr lang="en-US" sz="2400" dirty="0">
                <a:solidFill>
                  <a:prstClr val="white"/>
                </a:solidFill>
                <a:latin typeface="Calibri" panose="020F0502020204030204"/>
              </a:rPr>
              <a:t>Words recognized instantly and effortlessly when seen</a:t>
            </a:r>
          </a:p>
        </p:txBody>
      </p:sp>
      <p:sp>
        <p:nvSpPr>
          <p:cNvPr id="4" name="TextBox 3">
            <a:extLst>
              <a:ext uri="{FF2B5EF4-FFF2-40B4-BE49-F238E27FC236}">
                <a16:creationId xmlns:a16="http://schemas.microsoft.com/office/drawing/2014/main" id="{CBC790E1-C39F-7945-BA11-0D40C30B2FE1}"/>
              </a:ext>
            </a:extLst>
          </p:cNvPr>
          <p:cNvSpPr txBox="1"/>
          <p:nvPr/>
        </p:nvSpPr>
        <p:spPr>
          <a:xfrm>
            <a:off x="2799906" y="362324"/>
            <a:ext cx="7208874" cy="600164"/>
          </a:xfrm>
          <a:prstGeom prst="rect">
            <a:avLst/>
          </a:prstGeom>
          <a:solidFill>
            <a:schemeClr val="tx1"/>
          </a:solidFill>
        </p:spPr>
        <p:txBody>
          <a:bodyPr wrap="square" rtlCol="0">
            <a:spAutoFit/>
          </a:bodyPr>
          <a:lstStyle/>
          <a:p>
            <a:pPr defTabSz="457200">
              <a:defRPr/>
            </a:pPr>
            <a:r>
              <a:rPr lang="en-US" sz="3300" b="1" dirty="0">
                <a:solidFill>
                  <a:prstClr val="white"/>
                </a:solidFill>
                <a:latin typeface="Calibri" panose="020F0502020204030204"/>
              </a:rPr>
              <a:t>Sight Word and High Frequency Words</a:t>
            </a:r>
          </a:p>
        </p:txBody>
      </p:sp>
      <p:sp>
        <p:nvSpPr>
          <p:cNvPr id="6" name="TextBox 5">
            <a:extLst>
              <a:ext uri="{FF2B5EF4-FFF2-40B4-BE49-F238E27FC236}">
                <a16:creationId xmlns:a16="http://schemas.microsoft.com/office/drawing/2014/main" id="{69D9BF1A-6964-0341-AA90-1DA89F882548}"/>
              </a:ext>
            </a:extLst>
          </p:cNvPr>
          <p:cNvSpPr txBox="1"/>
          <p:nvPr/>
        </p:nvSpPr>
        <p:spPr>
          <a:xfrm>
            <a:off x="7262962" y="1977275"/>
            <a:ext cx="2551814" cy="3185487"/>
          </a:xfrm>
          <a:prstGeom prst="rect">
            <a:avLst/>
          </a:prstGeom>
          <a:noFill/>
        </p:spPr>
        <p:txBody>
          <a:bodyPr wrap="square" rtlCol="0">
            <a:spAutoFit/>
          </a:bodyPr>
          <a:lstStyle/>
          <a:p>
            <a:pPr defTabSz="457200">
              <a:defRPr/>
            </a:pPr>
            <a:endParaRPr lang="en-US" sz="2400" dirty="0">
              <a:solidFill>
                <a:prstClr val="white"/>
              </a:solidFill>
              <a:latin typeface="Calibri" panose="020F0502020204030204"/>
            </a:endParaRPr>
          </a:p>
          <a:p>
            <a:pPr algn="ctr" defTabSz="457200">
              <a:defRPr/>
            </a:pPr>
            <a:r>
              <a:rPr lang="en-US" sz="2700" b="1" dirty="0">
                <a:solidFill>
                  <a:prstClr val="white"/>
                </a:solidFill>
                <a:latin typeface="Calibri" panose="020F0502020204030204"/>
              </a:rPr>
              <a:t> High frequency words</a:t>
            </a:r>
          </a:p>
          <a:p>
            <a:pPr algn="ctr" defTabSz="457200">
              <a:defRPr/>
            </a:pPr>
            <a:endParaRPr lang="en-US" sz="2700" b="1" dirty="0">
              <a:solidFill>
                <a:prstClr val="white"/>
              </a:solidFill>
              <a:latin typeface="Calibri" panose="020F0502020204030204"/>
            </a:endParaRPr>
          </a:p>
          <a:p>
            <a:pPr algn="ctr" defTabSz="457200">
              <a:defRPr/>
            </a:pPr>
            <a:r>
              <a:rPr lang="en-US" sz="2400" dirty="0">
                <a:solidFill>
                  <a:prstClr val="white"/>
                </a:solidFill>
                <a:latin typeface="Calibri" panose="020F0502020204030204"/>
              </a:rPr>
              <a:t>Words</a:t>
            </a:r>
          </a:p>
          <a:p>
            <a:pPr algn="ctr" defTabSz="457200">
              <a:defRPr/>
            </a:pPr>
            <a:r>
              <a:rPr lang="en-US" sz="2400" dirty="0">
                <a:solidFill>
                  <a:prstClr val="white"/>
                </a:solidFill>
                <a:latin typeface="Calibri" panose="020F0502020204030204"/>
              </a:rPr>
              <a:t> appearing</a:t>
            </a:r>
          </a:p>
          <a:p>
            <a:pPr algn="ctr" defTabSz="457200">
              <a:defRPr/>
            </a:pPr>
            <a:r>
              <a:rPr lang="en-US" sz="2400" dirty="0">
                <a:solidFill>
                  <a:prstClr val="white"/>
                </a:solidFill>
                <a:latin typeface="Calibri" panose="020F0502020204030204"/>
              </a:rPr>
              <a:t> often</a:t>
            </a:r>
          </a:p>
          <a:p>
            <a:pPr algn="ctr" defTabSz="457200">
              <a:defRPr/>
            </a:pPr>
            <a:r>
              <a:rPr lang="en-US" sz="2400" dirty="0">
                <a:solidFill>
                  <a:prstClr val="white"/>
                </a:solidFill>
                <a:latin typeface="Calibri" panose="020F0502020204030204"/>
              </a:rPr>
              <a:t> in texts </a:t>
            </a:r>
          </a:p>
        </p:txBody>
      </p:sp>
    </p:spTree>
    <p:extLst>
      <p:ext uri="{BB962C8B-B14F-4D97-AF65-F5344CB8AC3E}">
        <p14:creationId xmlns:p14="http://schemas.microsoft.com/office/powerpoint/2010/main" val="23614704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9">
            <a:extLst>
              <a:ext uri="{FF2B5EF4-FFF2-40B4-BE49-F238E27FC236}">
                <a16:creationId xmlns:a16="http://schemas.microsoft.com/office/drawing/2014/main" id="{911BE883-46B4-412C-B6C3-88A2FF74BE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Helvetica"/>
            </a:endParaRPr>
          </a:p>
        </p:txBody>
      </p:sp>
      <p:sp>
        <p:nvSpPr>
          <p:cNvPr id="12" name="Rectangle 11">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Helvetica"/>
            </a:endParaRPr>
          </a:p>
        </p:txBody>
      </p:sp>
      <p:sp>
        <p:nvSpPr>
          <p:cNvPr id="14"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211" y="559408"/>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Helvetica"/>
            </a:endParaRPr>
          </a:p>
        </p:txBody>
      </p:sp>
      <p:pic>
        <p:nvPicPr>
          <p:cNvPr id="2" name="Picture 1">
            <a:extLst>
              <a:ext uri="{FF2B5EF4-FFF2-40B4-BE49-F238E27FC236}">
                <a16:creationId xmlns:a16="http://schemas.microsoft.com/office/drawing/2014/main" id="{1ED14404-EA70-ED44-8545-1D64F7BF307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44652" y="722376"/>
            <a:ext cx="6263640" cy="5413248"/>
          </a:xfrm>
          <a:prstGeom prst="rect">
            <a:avLst/>
          </a:prstGeom>
          <a:effectLst/>
        </p:spPr>
      </p:pic>
      <p:sp>
        <p:nvSpPr>
          <p:cNvPr id="5" name="TextBox 4">
            <a:extLst>
              <a:ext uri="{FF2B5EF4-FFF2-40B4-BE49-F238E27FC236}">
                <a16:creationId xmlns:a16="http://schemas.microsoft.com/office/drawing/2014/main" id="{250AE96D-B901-734B-8733-0B9FB10EEC39}"/>
              </a:ext>
            </a:extLst>
          </p:cNvPr>
          <p:cNvSpPr txBox="1"/>
          <p:nvPr/>
        </p:nvSpPr>
        <p:spPr>
          <a:xfrm>
            <a:off x="8045753" y="1060174"/>
            <a:ext cx="3667036" cy="5157747"/>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3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Helvetica"/>
              </a:rPr>
              <a:t>Eventually </a:t>
            </a:r>
            <a:r>
              <a:rPr kumimoji="0" lang="en-US" sz="33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Helvetica"/>
              </a:rPr>
              <a:t>all words </a:t>
            </a:r>
            <a:r>
              <a:rPr kumimoji="0" lang="en-US" sz="33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Helvetica"/>
              </a:rPr>
              <a:t>that readers </a:t>
            </a:r>
            <a:r>
              <a:rPr kumimoji="0" lang="en-US" sz="33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Helvetica"/>
              </a:rPr>
              <a:t>immediately recognize </a:t>
            </a:r>
            <a:r>
              <a:rPr kumimoji="0" lang="en-US" sz="33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Helvetica"/>
              </a:rPr>
              <a:t>are added to the category of </a:t>
            </a:r>
            <a:r>
              <a:rPr kumimoji="0" lang="en-US" sz="33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Helvetica"/>
              </a:rPr>
              <a:t>sight words. </a:t>
            </a: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Helvetica"/>
              </a:rPr>
              <a:t>(</a:t>
            </a:r>
            <a:r>
              <a:rPr kumimoji="0" lang="en-US" sz="2800" b="0" i="0" u="none" strike="noStrike" kern="1200" cap="none" spc="0" normalizeH="0" baseline="0" noProof="0" dirty="0" err="1">
                <a:ln>
                  <a:noFill/>
                </a:ln>
                <a:solidFill>
                  <a:prstClr val="black"/>
                </a:solidFill>
                <a:effectLst/>
                <a:uLnTx/>
                <a:uFillTx/>
                <a:latin typeface="Century Gothic" panose="020B0502020202020204" pitchFamily="34" charset="0"/>
                <a:ea typeface="+mn-ea"/>
                <a:cs typeface="+mn-cs"/>
                <a:sym typeface="Helvetica"/>
              </a:rPr>
              <a:t>Erhi</a:t>
            </a:r>
            <a:r>
              <a:rPr kumimoji="0" lang="en-US" sz="2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Helvetica"/>
              </a:rPr>
              <a:t>, 2005)</a:t>
            </a:r>
          </a:p>
          <a:p>
            <a:pPr marL="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a:endParaRPr>
          </a:p>
        </p:txBody>
      </p:sp>
    </p:spTree>
    <p:extLst>
      <p:ext uri="{BB962C8B-B14F-4D97-AF65-F5344CB8AC3E}">
        <p14:creationId xmlns:p14="http://schemas.microsoft.com/office/powerpoint/2010/main" val="23766149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4613F6-6FC9-484C-869C-FA9F9D8184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073427"/>
            <a:ext cx="12192000" cy="8286170"/>
          </a:xfrm>
          <a:prstGeom prst="rect">
            <a:avLst/>
          </a:prstGeom>
        </p:spPr>
      </p:pic>
      <p:sp>
        <p:nvSpPr>
          <p:cNvPr id="4" name="TextBox 3">
            <a:extLst>
              <a:ext uri="{FF2B5EF4-FFF2-40B4-BE49-F238E27FC236}">
                <a16:creationId xmlns:a16="http://schemas.microsoft.com/office/drawing/2014/main" id="{CEEEB079-0431-7CDD-B5F0-7FE8949527CB}"/>
              </a:ext>
            </a:extLst>
          </p:cNvPr>
          <p:cNvSpPr txBox="1"/>
          <p:nvPr/>
        </p:nvSpPr>
        <p:spPr>
          <a:xfrm>
            <a:off x="268123" y="1836295"/>
            <a:ext cx="6927808" cy="3924151"/>
          </a:xfrm>
          <a:prstGeom prst="rect">
            <a:avLst/>
          </a:prstGeom>
          <a:noFill/>
        </p:spPr>
        <p:txBody>
          <a:bodyPr wrap="square" rtlCol="0">
            <a:spAutoFit/>
          </a:bodyPr>
          <a:lstStyle/>
          <a:p>
            <a:pPr algn="ctr" defTabSz="457200">
              <a:defRPr/>
            </a:pPr>
            <a:r>
              <a:rPr lang="en-US" sz="3300" dirty="0">
                <a:solidFill>
                  <a:prstClr val="black"/>
                </a:solidFill>
                <a:latin typeface="Calibri" panose="020F0502020204030204"/>
              </a:rPr>
              <a:t>“Orthographic mapping proposes that we use the pronunciations of words that are already stored in long-term memory as the anchoring points for the orthographic sequences (letters) used to represent those pronunciations.”  </a:t>
            </a:r>
          </a:p>
          <a:p>
            <a:pPr defTabSz="457200">
              <a:defRPr/>
            </a:pPr>
            <a:endParaRPr lang="en-US" dirty="0">
              <a:solidFill>
                <a:prstClr val="black"/>
              </a:solidFill>
              <a:latin typeface="Calibri" panose="020F0502020204030204"/>
            </a:endParaRPr>
          </a:p>
        </p:txBody>
      </p:sp>
      <p:sp>
        <p:nvSpPr>
          <p:cNvPr id="2" name="TextBox 1">
            <a:extLst>
              <a:ext uri="{FF2B5EF4-FFF2-40B4-BE49-F238E27FC236}">
                <a16:creationId xmlns:a16="http://schemas.microsoft.com/office/drawing/2014/main" id="{ECC02505-1445-5E48-BE8D-D2405A6366AF}"/>
              </a:ext>
            </a:extLst>
          </p:cNvPr>
          <p:cNvSpPr txBox="1"/>
          <p:nvPr/>
        </p:nvSpPr>
        <p:spPr>
          <a:xfrm>
            <a:off x="7784271" y="1113020"/>
            <a:ext cx="2594344" cy="723275"/>
          </a:xfrm>
          <a:prstGeom prst="rect">
            <a:avLst/>
          </a:prstGeom>
          <a:noFill/>
        </p:spPr>
        <p:txBody>
          <a:bodyPr wrap="square" rtlCol="0">
            <a:spAutoFit/>
          </a:bodyPr>
          <a:lstStyle/>
          <a:p>
            <a:pPr defTabSz="457200">
              <a:defRPr/>
            </a:pPr>
            <a:r>
              <a:rPr lang="en-US" sz="2300" dirty="0">
                <a:solidFill>
                  <a:prstClr val="black"/>
                </a:solidFill>
                <a:latin typeface="Calibri" panose="020F0502020204030204"/>
              </a:rPr>
              <a:t> (</a:t>
            </a:r>
            <a:r>
              <a:rPr lang="en-US" sz="2300" dirty="0" err="1">
                <a:solidFill>
                  <a:prstClr val="black"/>
                </a:solidFill>
                <a:latin typeface="Calibri" panose="020F0502020204030204"/>
              </a:rPr>
              <a:t>Torgensen</a:t>
            </a:r>
            <a:r>
              <a:rPr lang="en-US" sz="2300" dirty="0">
                <a:solidFill>
                  <a:prstClr val="black"/>
                </a:solidFill>
                <a:latin typeface="Calibri" panose="020F0502020204030204"/>
              </a:rPr>
              <a:t>, 2004)</a:t>
            </a:r>
          </a:p>
          <a:p>
            <a:pPr defTabSz="457200">
              <a:defRPr/>
            </a:pPr>
            <a:endParaRPr lang="en-US" dirty="0">
              <a:solidFill>
                <a:prstClr val="black"/>
              </a:solidFill>
              <a:latin typeface="Calibri" panose="020F0502020204030204"/>
            </a:endParaRPr>
          </a:p>
        </p:txBody>
      </p:sp>
    </p:spTree>
    <p:extLst>
      <p:ext uri="{BB962C8B-B14F-4D97-AF65-F5344CB8AC3E}">
        <p14:creationId xmlns:p14="http://schemas.microsoft.com/office/powerpoint/2010/main" val="18755204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lack brick wall with a white spot&#10;&#10;Description automatically generated">
            <a:extLst>
              <a:ext uri="{FF2B5EF4-FFF2-40B4-BE49-F238E27FC236}">
                <a16:creationId xmlns:a16="http://schemas.microsoft.com/office/drawing/2014/main" id="{4B2FC457-B7A2-A1DD-3F76-CE46BE6E900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282"/>
            <a:ext cx="12191980" cy="6856718"/>
          </a:xfrm>
          <a:prstGeom prst="rect">
            <a:avLst/>
          </a:prstGeom>
        </p:spPr>
      </p:pic>
      <p:sp>
        <p:nvSpPr>
          <p:cNvPr id="22" name="TextBox 21">
            <a:extLst>
              <a:ext uri="{FF2B5EF4-FFF2-40B4-BE49-F238E27FC236}">
                <a16:creationId xmlns:a16="http://schemas.microsoft.com/office/drawing/2014/main" id="{1B69D087-556F-2731-6BC8-3A8CA705646B}"/>
              </a:ext>
            </a:extLst>
          </p:cNvPr>
          <p:cNvSpPr txBox="1"/>
          <p:nvPr/>
        </p:nvSpPr>
        <p:spPr>
          <a:xfrm>
            <a:off x="876507" y="1596782"/>
            <a:ext cx="10109200" cy="378565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Calibri" panose="020F0502020204030204" pitchFamily="34" charset="0"/>
                <a:ea typeface="Brush Script MT" panose="03060802040406070304" pitchFamily="66" charset="-122"/>
                <a:cs typeface="Calibri" panose="020F0502020204030204" pitchFamily="34" charset="0"/>
              </a:rPr>
              <a:t>What about Older Readers? </a:t>
            </a:r>
            <a:br>
              <a:rPr kumimoji="0" lang="en-US" sz="80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Calibri" panose="020F0502020204030204" pitchFamily="34" charset="0"/>
                <a:ea typeface="Brush Script MT" panose="03060802040406070304" pitchFamily="66" charset="-122"/>
                <a:cs typeface="Calibri" panose="020F0502020204030204" pitchFamily="34" charset="0"/>
              </a:rPr>
            </a:br>
            <a:r>
              <a:rPr kumimoji="0" lang="en-US" sz="80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Calibri" panose="020F0502020204030204" pitchFamily="34" charset="0"/>
                <a:ea typeface="Brush Script MT" panose="03060802040406070304" pitchFamily="66" charset="-122"/>
                <a:cs typeface="Calibri" panose="020F0502020204030204" pitchFamily="34" charset="0"/>
              </a:rPr>
              <a:t>Do we have a model?</a:t>
            </a:r>
          </a:p>
        </p:txBody>
      </p:sp>
    </p:spTree>
    <p:extLst>
      <p:ext uri="{BB962C8B-B14F-4D97-AF65-F5344CB8AC3E}">
        <p14:creationId xmlns:p14="http://schemas.microsoft.com/office/powerpoint/2010/main" val="4962673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iagram of a power cord&#10;&#10;Description automatically generated">
            <a:extLst>
              <a:ext uri="{FF2B5EF4-FFF2-40B4-BE49-F238E27FC236}">
                <a16:creationId xmlns:a16="http://schemas.microsoft.com/office/drawing/2014/main" id="{E92E5D22-F744-6240-6FA0-5E53C49C4D9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8037"/>
          <a:stretch/>
        </p:blipFill>
        <p:spPr>
          <a:xfrm>
            <a:off x="334372" y="530942"/>
            <a:ext cx="6295141" cy="5846539"/>
          </a:xfrm>
          <a:prstGeom prst="rect">
            <a:avLst/>
          </a:prstGeom>
        </p:spPr>
      </p:pic>
      <p:sp>
        <p:nvSpPr>
          <p:cNvPr id="7" name="Frame 6">
            <a:extLst>
              <a:ext uri="{FF2B5EF4-FFF2-40B4-BE49-F238E27FC236}">
                <a16:creationId xmlns:a16="http://schemas.microsoft.com/office/drawing/2014/main" id="{D468C238-D674-C01E-39B6-3412CFA67605}"/>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C29570F2-3ACB-DB8D-2CAE-3170782D9E91}"/>
              </a:ext>
            </a:extLst>
          </p:cNvPr>
          <p:cNvSpPr txBox="1"/>
          <p:nvPr/>
        </p:nvSpPr>
        <p:spPr>
          <a:xfrm>
            <a:off x="6963885" y="2128082"/>
            <a:ext cx="4426227" cy="2862322"/>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Power cell?  Battery?</a:t>
            </a: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3600" dirty="0">
              <a:solidFill>
                <a:prstClr val="black"/>
              </a:solidFill>
              <a:latin typeface="Aptos Display" panose="020B00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A model of reading instruction for older readers</a:t>
            </a:r>
          </a:p>
        </p:txBody>
      </p:sp>
    </p:spTree>
    <p:extLst>
      <p:ext uri="{BB962C8B-B14F-4D97-AF65-F5344CB8AC3E}">
        <p14:creationId xmlns:p14="http://schemas.microsoft.com/office/powerpoint/2010/main" val="24062344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48678-E235-04A6-2D0F-FD6A4FC9038C}"/>
            </a:ext>
          </a:extLst>
        </p:cNvPr>
        <p:cNvGrpSpPr/>
        <p:nvPr/>
      </p:nvGrpSpPr>
      <p:grpSpPr>
        <a:xfrm>
          <a:off x="0" y="0"/>
          <a:ext cx="0" cy="0"/>
          <a:chOff x="0" y="0"/>
          <a:chExt cx="0" cy="0"/>
        </a:xfrm>
      </p:grpSpPr>
      <p:pic>
        <p:nvPicPr>
          <p:cNvPr id="107" name="Picture 106" descr="A black brick wall with a white spot&#10;&#10;Description automatically generated">
            <a:extLst>
              <a:ext uri="{FF2B5EF4-FFF2-40B4-BE49-F238E27FC236}">
                <a16:creationId xmlns:a16="http://schemas.microsoft.com/office/drawing/2014/main" id="{EC0C72B6-0F64-27A3-5A38-33EC046B0A9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282"/>
            <a:ext cx="12191980" cy="6856718"/>
          </a:xfrm>
          <a:prstGeom prst="rect">
            <a:avLst/>
          </a:prstGeom>
        </p:spPr>
      </p:pic>
      <p:sp>
        <p:nvSpPr>
          <p:cNvPr id="19" name="Rectangle 18">
            <a:extLst>
              <a:ext uri="{FF2B5EF4-FFF2-40B4-BE49-F238E27FC236}">
                <a16:creationId xmlns:a16="http://schemas.microsoft.com/office/drawing/2014/main" id="{F6E843BD-5205-F404-FF26-A9F164CF77CC}"/>
              </a:ext>
            </a:extLst>
          </p:cNvPr>
          <p:cNvSpPr/>
          <p:nvPr/>
        </p:nvSpPr>
        <p:spPr>
          <a:xfrm>
            <a:off x="498763" y="457198"/>
            <a:ext cx="11097492" cy="6054437"/>
          </a:xfrm>
          <a:prstGeom prst="rect">
            <a:avLst/>
          </a:prstGeom>
          <a:noFill/>
          <a:ln w="76200">
            <a:solidFill>
              <a:srgbClr val="14B4E8"/>
            </a:solidFill>
          </a:ln>
          <a:effectLst>
            <a:glow rad="2286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3" name="Rectangle 22">
            <a:extLst>
              <a:ext uri="{FF2B5EF4-FFF2-40B4-BE49-F238E27FC236}">
                <a16:creationId xmlns:a16="http://schemas.microsoft.com/office/drawing/2014/main" id="{61601BA5-1583-4EB1-02E9-4275756159DA}"/>
              </a:ext>
            </a:extLst>
          </p:cNvPr>
          <p:cNvSpPr/>
          <p:nvPr/>
        </p:nvSpPr>
        <p:spPr>
          <a:xfrm>
            <a:off x="498763" y="457198"/>
            <a:ext cx="11097492" cy="6054437"/>
          </a:xfrm>
          <a:prstGeom prst="rect">
            <a:avLst/>
          </a:prstGeom>
          <a:noFill/>
          <a:ln w="38100">
            <a:solidFill>
              <a:schemeClr val="bg1"/>
            </a:solidFill>
          </a:ln>
          <a:effectLst>
            <a:glow rad="2286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8" name="Rectangle 27">
            <a:extLst>
              <a:ext uri="{FF2B5EF4-FFF2-40B4-BE49-F238E27FC236}">
                <a16:creationId xmlns:a16="http://schemas.microsoft.com/office/drawing/2014/main" id="{8C888D45-18EA-54F4-652D-4347292D2E53}"/>
              </a:ext>
            </a:extLst>
          </p:cNvPr>
          <p:cNvSpPr/>
          <p:nvPr/>
        </p:nvSpPr>
        <p:spPr>
          <a:xfrm>
            <a:off x="547254" y="457197"/>
            <a:ext cx="11097492" cy="6054437"/>
          </a:xfrm>
          <a:prstGeom prst="rect">
            <a:avLst/>
          </a:prstGeom>
          <a:noFill/>
          <a:ln w="76200">
            <a:solidFill>
              <a:srgbClr val="14B4E8">
                <a:alpha val="15738"/>
              </a:srgbClr>
            </a:solidFill>
          </a:ln>
          <a:effectLst>
            <a:innerShdw blurRad="63500" dist="50800" dir="16200000">
              <a:srgbClr val="002060">
                <a:alpha val="50000"/>
              </a:srgb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6" name="TextBox 45">
            <a:extLst>
              <a:ext uri="{FF2B5EF4-FFF2-40B4-BE49-F238E27FC236}">
                <a16:creationId xmlns:a16="http://schemas.microsoft.com/office/drawing/2014/main" id="{19CE6ECF-30DD-6F3D-A954-13AA7CD5021F}"/>
              </a:ext>
            </a:extLst>
          </p:cNvPr>
          <p:cNvSpPr txBox="1"/>
          <p:nvPr/>
        </p:nvSpPr>
        <p:spPr>
          <a:xfrm>
            <a:off x="2109215" y="3404407"/>
            <a:ext cx="850051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Baguet Script" pitchFamily="2" charset="77"/>
                <a:ea typeface="+mn-ea"/>
                <a:cs typeface="Poppins" pitchFamily="2" charset="77"/>
              </a:rPr>
              <a:t> &lt;-0.3.      -0.1        0.1         0.3        0.5       0.7        0.9          1.1</a:t>
            </a:r>
          </a:p>
        </p:txBody>
      </p:sp>
      <p:cxnSp>
        <p:nvCxnSpPr>
          <p:cNvPr id="47" name="Straight Connector 46">
            <a:extLst>
              <a:ext uri="{FF2B5EF4-FFF2-40B4-BE49-F238E27FC236}">
                <a16:creationId xmlns:a16="http://schemas.microsoft.com/office/drawing/2014/main" id="{3B399A5F-9E62-E340-2834-4CF0F44C055A}"/>
              </a:ext>
            </a:extLst>
          </p:cNvPr>
          <p:cNvCxnSpPr>
            <a:cxnSpLocks/>
          </p:cNvCxnSpPr>
          <p:nvPr/>
        </p:nvCxnSpPr>
        <p:spPr>
          <a:xfrm flipH="1">
            <a:off x="2109215" y="4083685"/>
            <a:ext cx="8634984" cy="0"/>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A5057596-270A-CB3D-91DF-2BC59817C3E7}"/>
              </a:ext>
            </a:extLst>
          </p:cNvPr>
          <p:cNvCxnSpPr>
            <a:cxnSpLocks/>
          </p:cNvCxnSpPr>
          <p:nvPr/>
        </p:nvCxnSpPr>
        <p:spPr>
          <a:xfrm>
            <a:off x="2815771" y="4083685"/>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3E696A87-C250-AF5A-C2C5-13BD5E02B9CC}"/>
              </a:ext>
            </a:extLst>
          </p:cNvPr>
          <p:cNvCxnSpPr>
            <a:cxnSpLocks/>
          </p:cNvCxnSpPr>
          <p:nvPr/>
        </p:nvCxnSpPr>
        <p:spPr>
          <a:xfrm>
            <a:off x="3853543" y="4149001"/>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8" name="Straight Connector 57">
            <a:extLst>
              <a:ext uri="{FF2B5EF4-FFF2-40B4-BE49-F238E27FC236}">
                <a16:creationId xmlns:a16="http://schemas.microsoft.com/office/drawing/2014/main" id="{DC2E2A7D-76DA-CB0B-FCE4-B38ECD8AFA4E}"/>
              </a:ext>
            </a:extLst>
          </p:cNvPr>
          <p:cNvCxnSpPr>
            <a:cxnSpLocks/>
          </p:cNvCxnSpPr>
          <p:nvPr/>
        </p:nvCxnSpPr>
        <p:spPr>
          <a:xfrm>
            <a:off x="4811485" y="4134487"/>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A9813B03-7F65-1B44-E3B9-2FC53079D016}"/>
              </a:ext>
            </a:extLst>
          </p:cNvPr>
          <p:cNvCxnSpPr>
            <a:cxnSpLocks/>
          </p:cNvCxnSpPr>
          <p:nvPr/>
        </p:nvCxnSpPr>
        <p:spPr>
          <a:xfrm>
            <a:off x="5871028" y="4134487"/>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CB065272-54BC-C7E7-215E-FB6674DB6625}"/>
              </a:ext>
            </a:extLst>
          </p:cNvPr>
          <p:cNvCxnSpPr>
            <a:cxnSpLocks/>
          </p:cNvCxnSpPr>
          <p:nvPr/>
        </p:nvCxnSpPr>
        <p:spPr>
          <a:xfrm>
            <a:off x="6916060" y="4163515"/>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7DCBAA0E-890B-916F-9AA4-909B6495D836}"/>
              </a:ext>
            </a:extLst>
          </p:cNvPr>
          <p:cNvCxnSpPr>
            <a:cxnSpLocks/>
          </p:cNvCxnSpPr>
          <p:nvPr/>
        </p:nvCxnSpPr>
        <p:spPr>
          <a:xfrm>
            <a:off x="7852230" y="4156259"/>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F9FB07D4-1508-0BF8-F069-0DACA4FDE591}"/>
              </a:ext>
            </a:extLst>
          </p:cNvPr>
          <p:cNvCxnSpPr>
            <a:cxnSpLocks/>
          </p:cNvCxnSpPr>
          <p:nvPr/>
        </p:nvCxnSpPr>
        <p:spPr>
          <a:xfrm>
            <a:off x="8839204" y="4141747"/>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4" name="Straight Connector 63">
            <a:extLst>
              <a:ext uri="{FF2B5EF4-FFF2-40B4-BE49-F238E27FC236}">
                <a16:creationId xmlns:a16="http://schemas.microsoft.com/office/drawing/2014/main" id="{C2DC1507-4AE2-059D-91D2-4E6F285B4BEB}"/>
              </a:ext>
            </a:extLst>
          </p:cNvPr>
          <p:cNvCxnSpPr>
            <a:cxnSpLocks/>
          </p:cNvCxnSpPr>
          <p:nvPr/>
        </p:nvCxnSpPr>
        <p:spPr>
          <a:xfrm>
            <a:off x="9985834" y="4156261"/>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2" name="Picture 1" descr="A picture containing screenshot, colorfulness, circle&#10;&#10;Description automatically generated">
            <a:extLst>
              <a:ext uri="{FF2B5EF4-FFF2-40B4-BE49-F238E27FC236}">
                <a16:creationId xmlns:a16="http://schemas.microsoft.com/office/drawing/2014/main" id="{B7CA1899-AD6C-0B83-2ED9-E20023EB825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757" t="43200" r="3978" b="-1"/>
          <a:stretch/>
        </p:blipFill>
        <p:spPr>
          <a:xfrm>
            <a:off x="783771" y="4383542"/>
            <a:ext cx="10088793" cy="1545466"/>
          </a:xfrm>
          <a:prstGeom prst="rect">
            <a:avLst/>
          </a:prstGeom>
          <a:ln>
            <a:noFill/>
          </a:ln>
        </p:spPr>
      </p:pic>
      <p:sp>
        <p:nvSpPr>
          <p:cNvPr id="65" name="Oval 64">
            <a:extLst>
              <a:ext uri="{FF2B5EF4-FFF2-40B4-BE49-F238E27FC236}">
                <a16:creationId xmlns:a16="http://schemas.microsoft.com/office/drawing/2014/main" id="{78FEDDF0-5560-8C76-E4F7-23A244CD669B}"/>
              </a:ext>
            </a:extLst>
          </p:cNvPr>
          <p:cNvSpPr/>
          <p:nvPr/>
        </p:nvSpPr>
        <p:spPr>
          <a:xfrm>
            <a:off x="798287" y="4072381"/>
            <a:ext cx="1270662" cy="1185001"/>
          </a:xfrm>
          <a:prstGeom prst="ellipse">
            <a:avLst/>
          </a:prstGeom>
          <a:solidFill>
            <a:schemeClr val="bg1">
              <a:lumMod val="75000"/>
            </a:schemeClr>
          </a:solidFill>
          <a:ln w="38100">
            <a:solidFill>
              <a:schemeClr val="bg1"/>
            </a:solidFill>
          </a:ln>
          <a:effectLst>
            <a:glow rad="2286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7" name="TextBox 66">
            <a:extLst>
              <a:ext uri="{FF2B5EF4-FFF2-40B4-BE49-F238E27FC236}">
                <a16:creationId xmlns:a16="http://schemas.microsoft.com/office/drawing/2014/main" id="{BD49B1A3-00B6-D6D2-B93C-EFEA1E42E46C}"/>
              </a:ext>
            </a:extLst>
          </p:cNvPr>
          <p:cNvSpPr txBox="1"/>
          <p:nvPr/>
        </p:nvSpPr>
        <p:spPr>
          <a:xfrm>
            <a:off x="2036643" y="1163121"/>
            <a:ext cx="7968343"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Dreaming Outloud Script Pro" panose="020F0502020204030204" pitchFamily="34" charset="0"/>
                <a:ea typeface="Brush Script MT" panose="03060802040406070304" pitchFamily="66" charset="-122"/>
                <a:cs typeface="Dreaming Outloud Script Pro" panose="020F0502020204030204" pitchFamily="34" charset="0"/>
              </a:rPr>
              <a:t>Self-Efficacy</a:t>
            </a:r>
          </a:p>
        </p:txBody>
      </p:sp>
      <p:sp>
        <p:nvSpPr>
          <p:cNvPr id="68" name="Rectangle 67">
            <a:extLst>
              <a:ext uri="{FF2B5EF4-FFF2-40B4-BE49-F238E27FC236}">
                <a16:creationId xmlns:a16="http://schemas.microsoft.com/office/drawing/2014/main" id="{E5FFC42E-4E99-DF71-824D-4935234954AD}"/>
              </a:ext>
            </a:extLst>
          </p:cNvPr>
          <p:cNvSpPr/>
          <p:nvPr/>
        </p:nvSpPr>
        <p:spPr>
          <a:xfrm>
            <a:off x="869200" y="4286543"/>
            <a:ext cx="1128835" cy="76944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ptos" panose="02110004020202020204"/>
                <a:ea typeface="+mn-ea"/>
                <a:cs typeface="+mn-cs"/>
              </a:rPr>
              <a:t>R=3</a:t>
            </a:r>
          </a:p>
        </p:txBody>
      </p:sp>
      <p:sp>
        <p:nvSpPr>
          <p:cNvPr id="72" name="Oval 71">
            <a:extLst>
              <a:ext uri="{FF2B5EF4-FFF2-40B4-BE49-F238E27FC236}">
                <a16:creationId xmlns:a16="http://schemas.microsoft.com/office/drawing/2014/main" id="{639AC31C-24D9-9FBA-5BC6-CA0AA897EA6E}"/>
              </a:ext>
            </a:extLst>
          </p:cNvPr>
          <p:cNvSpPr/>
          <p:nvPr/>
        </p:nvSpPr>
        <p:spPr>
          <a:xfrm>
            <a:off x="6939492" y="4448856"/>
            <a:ext cx="1095830" cy="582472"/>
          </a:xfrm>
          <a:prstGeom prst="ellipse">
            <a:avLst/>
          </a:prstGeom>
          <a:solidFill>
            <a:schemeClr val="bg1"/>
          </a:solidFill>
          <a:effectLst>
            <a:glow rad="228600">
              <a:srgbClr val="FF0000">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3" name="Rectangle 72">
            <a:extLst>
              <a:ext uri="{FF2B5EF4-FFF2-40B4-BE49-F238E27FC236}">
                <a16:creationId xmlns:a16="http://schemas.microsoft.com/office/drawing/2014/main" id="{1621C6DA-9E1A-6B7E-1045-850594DCC8A3}"/>
              </a:ext>
            </a:extLst>
          </p:cNvPr>
          <p:cNvSpPr/>
          <p:nvPr/>
        </p:nvSpPr>
        <p:spPr>
          <a:xfrm>
            <a:off x="7000573" y="4456346"/>
            <a:ext cx="960519" cy="584775"/>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ptos" panose="02110004020202020204"/>
                <a:ea typeface="+mn-ea"/>
                <a:cs typeface="+mn-cs"/>
              </a:rPr>
              <a:t>0.64</a:t>
            </a:r>
            <a:endParaRPr kumimoji="0" lang="en-US" sz="44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ptos" panose="02110004020202020204"/>
              <a:ea typeface="+mn-ea"/>
              <a:cs typeface="+mn-cs"/>
            </a:endParaRPr>
          </a:p>
        </p:txBody>
      </p:sp>
      <p:sp>
        <p:nvSpPr>
          <p:cNvPr id="75" name="TextBox 74">
            <a:extLst>
              <a:ext uri="{FF2B5EF4-FFF2-40B4-BE49-F238E27FC236}">
                <a16:creationId xmlns:a16="http://schemas.microsoft.com/office/drawing/2014/main" id="{31A74504-957F-3E58-4A8E-2E602FAC5CDA}"/>
              </a:ext>
            </a:extLst>
          </p:cNvPr>
          <p:cNvSpPr txBox="1"/>
          <p:nvPr/>
        </p:nvSpPr>
        <p:spPr>
          <a:xfrm>
            <a:off x="3468518" y="6156161"/>
            <a:ext cx="8037778" cy="253916"/>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Hattie, J. (2023). Visible learning: The sequel. A synthesis of over 2100 meta-analyses relating to achievement. Routledge. </a:t>
            </a:r>
          </a:p>
        </p:txBody>
      </p:sp>
    </p:spTree>
    <p:extLst>
      <p:ext uri="{BB962C8B-B14F-4D97-AF65-F5344CB8AC3E}">
        <p14:creationId xmlns:p14="http://schemas.microsoft.com/office/powerpoint/2010/main" val="23053172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3EE15-E227-BE1B-1F65-DFA3C408F845}"/>
            </a:ext>
          </a:extLst>
        </p:cNvPr>
        <p:cNvGrpSpPr/>
        <p:nvPr/>
      </p:nvGrpSpPr>
      <p:grpSpPr>
        <a:xfrm>
          <a:off x="0" y="0"/>
          <a:ext cx="0" cy="0"/>
          <a:chOff x="0" y="0"/>
          <a:chExt cx="0" cy="0"/>
        </a:xfrm>
      </p:grpSpPr>
      <p:pic>
        <p:nvPicPr>
          <p:cNvPr id="107" name="Picture 106" descr="A black brick wall with a white spot&#10;&#10;Description automatically generated">
            <a:extLst>
              <a:ext uri="{FF2B5EF4-FFF2-40B4-BE49-F238E27FC236}">
                <a16:creationId xmlns:a16="http://schemas.microsoft.com/office/drawing/2014/main" id="{0B7F0065-FD13-D3B8-390B-07CE53EBC7A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1980" cy="6912774"/>
          </a:xfrm>
          <a:prstGeom prst="rect">
            <a:avLst/>
          </a:prstGeom>
        </p:spPr>
      </p:pic>
      <p:sp>
        <p:nvSpPr>
          <p:cNvPr id="19" name="Rectangle 18">
            <a:extLst>
              <a:ext uri="{FF2B5EF4-FFF2-40B4-BE49-F238E27FC236}">
                <a16:creationId xmlns:a16="http://schemas.microsoft.com/office/drawing/2014/main" id="{F1CF8F6C-37C7-E318-07D6-C408724FB768}"/>
              </a:ext>
            </a:extLst>
          </p:cNvPr>
          <p:cNvSpPr/>
          <p:nvPr/>
        </p:nvSpPr>
        <p:spPr>
          <a:xfrm>
            <a:off x="498763" y="457198"/>
            <a:ext cx="11097492" cy="6054437"/>
          </a:xfrm>
          <a:prstGeom prst="rect">
            <a:avLst/>
          </a:prstGeom>
          <a:noFill/>
          <a:ln w="76200">
            <a:solidFill>
              <a:srgbClr val="14B4E8"/>
            </a:solidFill>
          </a:ln>
          <a:effectLst>
            <a:glow rad="2286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3" name="Rectangle 22">
            <a:extLst>
              <a:ext uri="{FF2B5EF4-FFF2-40B4-BE49-F238E27FC236}">
                <a16:creationId xmlns:a16="http://schemas.microsoft.com/office/drawing/2014/main" id="{B7AD5ED2-22E1-D1C6-DA50-5EC16311387B}"/>
              </a:ext>
            </a:extLst>
          </p:cNvPr>
          <p:cNvSpPr/>
          <p:nvPr/>
        </p:nvSpPr>
        <p:spPr>
          <a:xfrm>
            <a:off x="498763" y="457198"/>
            <a:ext cx="11097492" cy="6054437"/>
          </a:xfrm>
          <a:prstGeom prst="rect">
            <a:avLst/>
          </a:prstGeom>
          <a:noFill/>
          <a:ln w="38100">
            <a:solidFill>
              <a:schemeClr val="bg1"/>
            </a:solidFill>
          </a:ln>
          <a:effectLst>
            <a:glow rad="2286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8" name="Rectangle 27">
            <a:extLst>
              <a:ext uri="{FF2B5EF4-FFF2-40B4-BE49-F238E27FC236}">
                <a16:creationId xmlns:a16="http://schemas.microsoft.com/office/drawing/2014/main" id="{4EA3DE63-E045-CF1E-677F-822C2291F438}"/>
              </a:ext>
            </a:extLst>
          </p:cNvPr>
          <p:cNvSpPr/>
          <p:nvPr/>
        </p:nvSpPr>
        <p:spPr>
          <a:xfrm>
            <a:off x="547254" y="457197"/>
            <a:ext cx="11097492" cy="6054437"/>
          </a:xfrm>
          <a:prstGeom prst="rect">
            <a:avLst/>
          </a:prstGeom>
          <a:noFill/>
          <a:ln w="76200">
            <a:solidFill>
              <a:srgbClr val="14B4E8">
                <a:alpha val="15738"/>
              </a:srgbClr>
            </a:solidFill>
          </a:ln>
          <a:effectLst>
            <a:innerShdw blurRad="63500" dist="50800" dir="16200000">
              <a:srgbClr val="002060">
                <a:alpha val="50000"/>
              </a:srgb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6" name="TextBox 45">
            <a:extLst>
              <a:ext uri="{FF2B5EF4-FFF2-40B4-BE49-F238E27FC236}">
                <a16:creationId xmlns:a16="http://schemas.microsoft.com/office/drawing/2014/main" id="{ADC1EC55-D246-3D8D-2B32-2D24689B981A}"/>
              </a:ext>
            </a:extLst>
          </p:cNvPr>
          <p:cNvSpPr txBox="1"/>
          <p:nvPr/>
        </p:nvSpPr>
        <p:spPr>
          <a:xfrm>
            <a:off x="2109215" y="3404407"/>
            <a:ext cx="850051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Baguet Script" pitchFamily="2" charset="77"/>
                <a:ea typeface="+mn-ea"/>
                <a:cs typeface="Poppins" pitchFamily="2" charset="77"/>
              </a:rPr>
              <a:t> &lt;-0.3.      -0.1        0.1         0.3        0.5       0.7        0.9          1.1</a:t>
            </a:r>
          </a:p>
        </p:txBody>
      </p:sp>
      <p:cxnSp>
        <p:nvCxnSpPr>
          <p:cNvPr id="47" name="Straight Connector 46">
            <a:extLst>
              <a:ext uri="{FF2B5EF4-FFF2-40B4-BE49-F238E27FC236}">
                <a16:creationId xmlns:a16="http://schemas.microsoft.com/office/drawing/2014/main" id="{F92D88B9-E199-F2FC-693C-4C51DEE51719}"/>
              </a:ext>
            </a:extLst>
          </p:cNvPr>
          <p:cNvCxnSpPr>
            <a:cxnSpLocks/>
          </p:cNvCxnSpPr>
          <p:nvPr/>
        </p:nvCxnSpPr>
        <p:spPr>
          <a:xfrm flipH="1">
            <a:off x="2109215" y="4083685"/>
            <a:ext cx="8634984" cy="0"/>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6756BF55-EC68-ABB8-F3E1-C23377E5984A}"/>
              </a:ext>
            </a:extLst>
          </p:cNvPr>
          <p:cNvCxnSpPr>
            <a:cxnSpLocks/>
          </p:cNvCxnSpPr>
          <p:nvPr/>
        </p:nvCxnSpPr>
        <p:spPr>
          <a:xfrm>
            <a:off x="2815771" y="4083685"/>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ADF36BAC-8153-31B0-98D8-B9E91610DE11}"/>
              </a:ext>
            </a:extLst>
          </p:cNvPr>
          <p:cNvCxnSpPr>
            <a:cxnSpLocks/>
          </p:cNvCxnSpPr>
          <p:nvPr/>
        </p:nvCxnSpPr>
        <p:spPr>
          <a:xfrm>
            <a:off x="3853543" y="4149001"/>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8" name="Straight Connector 57">
            <a:extLst>
              <a:ext uri="{FF2B5EF4-FFF2-40B4-BE49-F238E27FC236}">
                <a16:creationId xmlns:a16="http://schemas.microsoft.com/office/drawing/2014/main" id="{ABF828DA-F4FD-F91A-42E2-BCC3E2886899}"/>
              </a:ext>
            </a:extLst>
          </p:cNvPr>
          <p:cNvCxnSpPr>
            <a:cxnSpLocks/>
          </p:cNvCxnSpPr>
          <p:nvPr/>
        </p:nvCxnSpPr>
        <p:spPr>
          <a:xfrm>
            <a:off x="4811485" y="4134487"/>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D7E0467E-8EF0-5E91-14C2-EC8BB1B2BC3B}"/>
              </a:ext>
            </a:extLst>
          </p:cNvPr>
          <p:cNvCxnSpPr>
            <a:cxnSpLocks/>
          </p:cNvCxnSpPr>
          <p:nvPr/>
        </p:nvCxnSpPr>
        <p:spPr>
          <a:xfrm>
            <a:off x="5871028" y="4134487"/>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343B02FF-8AB7-0C29-289D-969BCDB064C1}"/>
              </a:ext>
            </a:extLst>
          </p:cNvPr>
          <p:cNvCxnSpPr>
            <a:cxnSpLocks/>
          </p:cNvCxnSpPr>
          <p:nvPr/>
        </p:nvCxnSpPr>
        <p:spPr>
          <a:xfrm>
            <a:off x="6916060" y="4163515"/>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31972303-6D7D-554D-5271-44D93AAF19B8}"/>
              </a:ext>
            </a:extLst>
          </p:cNvPr>
          <p:cNvCxnSpPr>
            <a:cxnSpLocks/>
          </p:cNvCxnSpPr>
          <p:nvPr/>
        </p:nvCxnSpPr>
        <p:spPr>
          <a:xfrm>
            <a:off x="7852230" y="4156259"/>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EC765D6C-60CB-3EB7-9026-157E691265A5}"/>
              </a:ext>
            </a:extLst>
          </p:cNvPr>
          <p:cNvCxnSpPr>
            <a:cxnSpLocks/>
          </p:cNvCxnSpPr>
          <p:nvPr/>
        </p:nvCxnSpPr>
        <p:spPr>
          <a:xfrm>
            <a:off x="8839204" y="4141747"/>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4" name="Straight Connector 63">
            <a:extLst>
              <a:ext uri="{FF2B5EF4-FFF2-40B4-BE49-F238E27FC236}">
                <a16:creationId xmlns:a16="http://schemas.microsoft.com/office/drawing/2014/main" id="{E672B7A7-D7F6-3183-5534-127DB153D946}"/>
              </a:ext>
            </a:extLst>
          </p:cNvPr>
          <p:cNvCxnSpPr>
            <a:cxnSpLocks/>
          </p:cNvCxnSpPr>
          <p:nvPr/>
        </p:nvCxnSpPr>
        <p:spPr>
          <a:xfrm>
            <a:off x="9985834" y="4156261"/>
            <a:ext cx="0" cy="29985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2" name="Picture 1" descr="A picture containing screenshot, colorfulness, circle&#10;&#10;Description automatically generated">
            <a:extLst>
              <a:ext uri="{FF2B5EF4-FFF2-40B4-BE49-F238E27FC236}">
                <a16:creationId xmlns:a16="http://schemas.microsoft.com/office/drawing/2014/main" id="{5C3B87D0-15E7-072E-4315-17D06933776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757" t="43200" r="3978" b="-1"/>
          <a:stretch/>
        </p:blipFill>
        <p:spPr>
          <a:xfrm>
            <a:off x="783771" y="4383542"/>
            <a:ext cx="10088793" cy="1545466"/>
          </a:xfrm>
          <a:prstGeom prst="rect">
            <a:avLst/>
          </a:prstGeom>
          <a:ln>
            <a:noFill/>
          </a:ln>
        </p:spPr>
      </p:pic>
      <p:sp>
        <p:nvSpPr>
          <p:cNvPr id="65" name="Oval 64">
            <a:extLst>
              <a:ext uri="{FF2B5EF4-FFF2-40B4-BE49-F238E27FC236}">
                <a16:creationId xmlns:a16="http://schemas.microsoft.com/office/drawing/2014/main" id="{4DAC65FC-96A9-A699-DBA4-50EC37793CDC}"/>
              </a:ext>
            </a:extLst>
          </p:cNvPr>
          <p:cNvSpPr/>
          <p:nvPr/>
        </p:nvSpPr>
        <p:spPr>
          <a:xfrm>
            <a:off x="798287" y="4072381"/>
            <a:ext cx="1270662" cy="1185001"/>
          </a:xfrm>
          <a:prstGeom prst="ellipse">
            <a:avLst/>
          </a:prstGeom>
          <a:solidFill>
            <a:schemeClr val="bg1">
              <a:lumMod val="75000"/>
            </a:schemeClr>
          </a:solidFill>
          <a:ln w="38100">
            <a:solidFill>
              <a:schemeClr val="bg1"/>
            </a:solidFill>
          </a:ln>
          <a:effectLst>
            <a:glow rad="2286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7" name="TextBox 66">
            <a:extLst>
              <a:ext uri="{FF2B5EF4-FFF2-40B4-BE49-F238E27FC236}">
                <a16:creationId xmlns:a16="http://schemas.microsoft.com/office/drawing/2014/main" id="{2DA42468-03D2-50FA-7DDB-E47F77F54CD8}"/>
              </a:ext>
            </a:extLst>
          </p:cNvPr>
          <p:cNvSpPr txBox="1"/>
          <p:nvPr/>
        </p:nvSpPr>
        <p:spPr>
          <a:xfrm>
            <a:off x="2036643" y="1163121"/>
            <a:ext cx="7968343"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Dreaming Outloud Script Pro" panose="020F0502020204030204" pitchFamily="34" charset="0"/>
                <a:ea typeface="Brush Script MT" panose="03060802040406070304" pitchFamily="66" charset="-122"/>
                <a:cs typeface="Dreaming Outloud Script Pro" panose="020F0502020204030204" pitchFamily="34" charset="0"/>
              </a:rPr>
              <a:t>Anxiety</a:t>
            </a:r>
          </a:p>
        </p:txBody>
      </p:sp>
      <p:sp>
        <p:nvSpPr>
          <p:cNvPr id="68" name="Rectangle 67">
            <a:extLst>
              <a:ext uri="{FF2B5EF4-FFF2-40B4-BE49-F238E27FC236}">
                <a16:creationId xmlns:a16="http://schemas.microsoft.com/office/drawing/2014/main" id="{155E53B0-9F59-7FED-34C1-3C39420CCA31}"/>
              </a:ext>
            </a:extLst>
          </p:cNvPr>
          <p:cNvSpPr/>
          <p:nvPr/>
        </p:nvSpPr>
        <p:spPr>
          <a:xfrm>
            <a:off x="869200" y="4286543"/>
            <a:ext cx="1128835" cy="76944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ptos" panose="02110004020202020204"/>
                <a:ea typeface="+mn-ea"/>
                <a:cs typeface="+mn-cs"/>
              </a:rPr>
              <a:t>R=5</a:t>
            </a:r>
          </a:p>
        </p:txBody>
      </p:sp>
      <p:sp>
        <p:nvSpPr>
          <p:cNvPr id="72" name="Oval 71">
            <a:extLst>
              <a:ext uri="{FF2B5EF4-FFF2-40B4-BE49-F238E27FC236}">
                <a16:creationId xmlns:a16="http://schemas.microsoft.com/office/drawing/2014/main" id="{B0EA087C-5EE4-A5D4-FA06-437D2350D6AD}"/>
              </a:ext>
            </a:extLst>
          </p:cNvPr>
          <p:cNvSpPr/>
          <p:nvPr/>
        </p:nvSpPr>
        <p:spPr>
          <a:xfrm>
            <a:off x="2025343" y="4398550"/>
            <a:ext cx="987852" cy="657433"/>
          </a:xfrm>
          <a:prstGeom prst="ellipse">
            <a:avLst/>
          </a:prstGeom>
          <a:solidFill>
            <a:schemeClr val="bg1"/>
          </a:solidFill>
          <a:effectLst>
            <a:glow rad="11022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3" name="Rectangle 72">
            <a:extLst>
              <a:ext uri="{FF2B5EF4-FFF2-40B4-BE49-F238E27FC236}">
                <a16:creationId xmlns:a16="http://schemas.microsoft.com/office/drawing/2014/main" id="{24A759D5-0A64-2631-FDFA-BB051E5AC597}"/>
              </a:ext>
            </a:extLst>
          </p:cNvPr>
          <p:cNvSpPr/>
          <p:nvPr/>
        </p:nvSpPr>
        <p:spPr>
          <a:xfrm>
            <a:off x="2040285" y="4480708"/>
            <a:ext cx="986167" cy="523220"/>
          </a:xfrm>
          <a:prstGeom prst="rect">
            <a:avLst/>
          </a:prstGeom>
          <a:noFill/>
          <a:effectLst/>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ptos" panose="02110004020202020204"/>
                <a:ea typeface="+mn-ea"/>
                <a:cs typeface="+mn-cs"/>
              </a:rPr>
              <a:t>-0.40</a:t>
            </a:r>
            <a:endParaRPr kumimoji="0" lang="en-US" sz="40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Aptos" panose="02110004020202020204"/>
              <a:ea typeface="+mn-ea"/>
              <a:cs typeface="+mn-cs"/>
            </a:endParaRPr>
          </a:p>
        </p:txBody>
      </p:sp>
      <p:sp>
        <p:nvSpPr>
          <p:cNvPr id="3" name="TextBox 2">
            <a:extLst>
              <a:ext uri="{FF2B5EF4-FFF2-40B4-BE49-F238E27FC236}">
                <a16:creationId xmlns:a16="http://schemas.microsoft.com/office/drawing/2014/main" id="{93B60DBD-0769-8FA9-15CA-A597CB11EA97}"/>
              </a:ext>
            </a:extLst>
          </p:cNvPr>
          <p:cNvSpPr txBox="1"/>
          <p:nvPr/>
        </p:nvSpPr>
        <p:spPr>
          <a:xfrm>
            <a:off x="3558477" y="6163549"/>
            <a:ext cx="8037778" cy="253916"/>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Hattie, J. (2023). Visible learning: The sequel. A synthesis of over 2100 meta-analyses relating to achievement. Routledge. </a:t>
            </a:r>
          </a:p>
        </p:txBody>
      </p:sp>
    </p:spTree>
    <p:extLst>
      <p:ext uri="{BB962C8B-B14F-4D97-AF65-F5344CB8AC3E}">
        <p14:creationId xmlns:p14="http://schemas.microsoft.com/office/powerpoint/2010/main" val="27914988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30F6B-A810-C751-9F1C-7BD7C891642B}"/>
            </a:ext>
          </a:extLst>
        </p:cNvPr>
        <p:cNvGrpSpPr/>
        <p:nvPr/>
      </p:nvGrpSpPr>
      <p:grpSpPr>
        <a:xfrm>
          <a:off x="0" y="0"/>
          <a:ext cx="0" cy="0"/>
          <a:chOff x="0" y="0"/>
          <a:chExt cx="0" cy="0"/>
        </a:xfrm>
      </p:grpSpPr>
      <p:sp>
        <p:nvSpPr>
          <p:cNvPr id="29" name="Oval 28">
            <a:extLst>
              <a:ext uri="{FF2B5EF4-FFF2-40B4-BE49-F238E27FC236}">
                <a16:creationId xmlns:a16="http://schemas.microsoft.com/office/drawing/2014/main" id="{FE0918A1-41AE-CB9A-AABB-7B81862A81BD}"/>
              </a:ext>
            </a:extLst>
          </p:cNvPr>
          <p:cNvSpPr/>
          <p:nvPr/>
        </p:nvSpPr>
        <p:spPr>
          <a:xfrm>
            <a:off x="688982" y="1126056"/>
            <a:ext cx="4015588" cy="4074108"/>
          </a:xfrm>
          <a:prstGeom prst="ellipse">
            <a:avLst/>
          </a:prstGeom>
          <a:noFill/>
          <a:ln>
            <a:solidFill>
              <a:srgbClr val="F7E7D5"/>
            </a:solidFill>
          </a:ln>
          <a:effectLst>
            <a:glow rad="451339">
              <a:srgbClr val="F7E7D5">
                <a:alpha val="27455"/>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07" name="Picture 106" descr="A black brick wall with a white spot&#10;&#10;Description automatically generated">
            <a:extLst>
              <a:ext uri="{FF2B5EF4-FFF2-40B4-BE49-F238E27FC236}">
                <a16:creationId xmlns:a16="http://schemas.microsoft.com/office/drawing/2014/main" id="{52911EE2-8825-5B46-EA76-3DCF5AC5C3C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0"/>
            <a:ext cx="12191980" cy="6856718"/>
          </a:xfrm>
          <a:prstGeom prst="rect">
            <a:avLst/>
          </a:prstGeom>
        </p:spPr>
      </p:pic>
      <p:cxnSp>
        <p:nvCxnSpPr>
          <p:cNvPr id="51" name="Straight Connector 50">
            <a:extLst>
              <a:ext uri="{FF2B5EF4-FFF2-40B4-BE49-F238E27FC236}">
                <a16:creationId xmlns:a16="http://schemas.microsoft.com/office/drawing/2014/main" id="{F77A300C-62E9-440E-EE1C-02FE4B7616A8}"/>
              </a:ext>
            </a:extLst>
          </p:cNvPr>
          <p:cNvCxnSpPr>
            <a:cxnSpLocks/>
          </p:cNvCxnSpPr>
          <p:nvPr/>
        </p:nvCxnSpPr>
        <p:spPr>
          <a:xfrm flipH="1" flipV="1">
            <a:off x="4084136" y="691708"/>
            <a:ext cx="7716343" cy="18206"/>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7555624B-975A-9433-C32F-6B8BDFFF4A4C}"/>
              </a:ext>
            </a:extLst>
          </p:cNvPr>
          <p:cNvCxnSpPr>
            <a:cxnSpLocks/>
          </p:cNvCxnSpPr>
          <p:nvPr/>
        </p:nvCxnSpPr>
        <p:spPr>
          <a:xfrm flipH="1">
            <a:off x="4084136" y="691708"/>
            <a:ext cx="7716343" cy="0"/>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8C25BAD0-C81F-853D-5BDC-62F256681B24}"/>
              </a:ext>
            </a:extLst>
          </p:cNvPr>
          <p:cNvCxnSpPr>
            <a:cxnSpLocks/>
          </p:cNvCxnSpPr>
          <p:nvPr/>
        </p:nvCxnSpPr>
        <p:spPr>
          <a:xfrm flipH="1" flipV="1">
            <a:off x="4096193" y="691708"/>
            <a:ext cx="7704286" cy="18206"/>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69" name="Straight Connector 68">
            <a:extLst>
              <a:ext uri="{FF2B5EF4-FFF2-40B4-BE49-F238E27FC236}">
                <a16:creationId xmlns:a16="http://schemas.microsoft.com/office/drawing/2014/main" id="{7920FE6A-2FB7-F533-42BC-CC7170DDEE65}"/>
              </a:ext>
            </a:extLst>
          </p:cNvPr>
          <p:cNvCxnSpPr>
            <a:cxnSpLocks/>
          </p:cNvCxnSpPr>
          <p:nvPr/>
        </p:nvCxnSpPr>
        <p:spPr>
          <a:xfrm>
            <a:off x="11800479" y="709914"/>
            <a:ext cx="0" cy="5649322"/>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70" name="Straight Connector 69">
            <a:extLst>
              <a:ext uri="{FF2B5EF4-FFF2-40B4-BE49-F238E27FC236}">
                <a16:creationId xmlns:a16="http://schemas.microsoft.com/office/drawing/2014/main" id="{D1F3FE7D-9E50-6C18-6395-B239D6C382D7}"/>
              </a:ext>
            </a:extLst>
          </p:cNvPr>
          <p:cNvCxnSpPr>
            <a:cxnSpLocks/>
          </p:cNvCxnSpPr>
          <p:nvPr/>
        </p:nvCxnSpPr>
        <p:spPr>
          <a:xfrm>
            <a:off x="11800479" y="709914"/>
            <a:ext cx="0" cy="5649322"/>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70C29642-CB1D-5AF4-39E0-22F27341AF07}"/>
              </a:ext>
            </a:extLst>
          </p:cNvPr>
          <p:cNvCxnSpPr>
            <a:cxnSpLocks/>
          </p:cNvCxnSpPr>
          <p:nvPr/>
        </p:nvCxnSpPr>
        <p:spPr>
          <a:xfrm>
            <a:off x="11800479" y="691708"/>
            <a:ext cx="0" cy="5667528"/>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id="{02636B59-A2D6-7F8F-1D85-A54C7C416628}"/>
              </a:ext>
            </a:extLst>
          </p:cNvPr>
          <p:cNvCxnSpPr>
            <a:cxnSpLocks/>
          </p:cNvCxnSpPr>
          <p:nvPr/>
        </p:nvCxnSpPr>
        <p:spPr>
          <a:xfrm flipH="1" flipV="1">
            <a:off x="688980" y="6308015"/>
            <a:ext cx="11111499" cy="51221"/>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90" name="Straight Connector 89">
            <a:extLst>
              <a:ext uri="{FF2B5EF4-FFF2-40B4-BE49-F238E27FC236}">
                <a16:creationId xmlns:a16="http://schemas.microsoft.com/office/drawing/2014/main" id="{730C13DB-5318-4DEB-C123-F53278B0966D}"/>
              </a:ext>
            </a:extLst>
          </p:cNvPr>
          <p:cNvCxnSpPr>
            <a:cxnSpLocks/>
          </p:cNvCxnSpPr>
          <p:nvPr/>
        </p:nvCxnSpPr>
        <p:spPr>
          <a:xfrm flipH="1" flipV="1">
            <a:off x="688979" y="6289810"/>
            <a:ext cx="11111500" cy="69426"/>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ED60A5FC-4115-1CEC-DF44-A2E176224546}"/>
              </a:ext>
            </a:extLst>
          </p:cNvPr>
          <p:cNvCxnSpPr>
            <a:cxnSpLocks/>
          </p:cNvCxnSpPr>
          <p:nvPr/>
        </p:nvCxnSpPr>
        <p:spPr>
          <a:xfrm flipH="1" flipV="1">
            <a:off x="688978" y="6308015"/>
            <a:ext cx="11111501" cy="51221"/>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9" name="Oval 18">
            <a:extLst>
              <a:ext uri="{FF2B5EF4-FFF2-40B4-BE49-F238E27FC236}">
                <a16:creationId xmlns:a16="http://schemas.microsoft.com/office/drawing/2014/main" id="{60E492E1-17CE-CFD7-B0C6-5302ECB25C1F}"/>
              </a:ext>
            </a:extLst>
          </p:cNvPr>
          <p:cNvSpPr/>
          <p:nvPr/>
        </p:nvSpPr>
        <p:spPr>
          <a:xfrm>
            <a:off x="602701" y="1107851"/>
            <a:ext cx="4015588" cy="4074108"/>
          </a:xfrm>
          <a:prstGeom prst="ellipse">
            <a:avLst/>
          </a:prstGeom>
          <a:solidFill>
            <a:srgbClr val="F7E7D5"/>
          </a:solidFill>
          <a:ln>
            <a:solidFill>
              <a:srgbClr val="F7E7D5"/>
            </a:solidFill>
          </a:ln>
          <a:effectLst>
            <a:glow rad="699644">
              <a:srgbClr val="E4D4C6">
                <a:alpha val="6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7" name="Picture 16" descr="A person running with a yellow ribbon&#10;&#10;Description automatically generated">
            <a:extLst>
              <a:ext uri="{FF2B5EF4-FFF2-40B4-BE49-F238E27FC236}">
                <a16:creationId xmlns:a16="http://schemas.microsoft.com/office/drawing/2014/main" id="{8B731E63-78DB-0C96-A557-FBF147E94440}"/>
              </a:ext>
            </a:extLst>
          </p:cNvPr>
          <p:cNvPicPr>
            <a:picLocks noChangeAspect="1"/>
          </p:cNvPicPr>
          <p:nvPr/>
        </p:nvPicPr>
        <p:blipFill>
          <a:blip r:embed="rId4"/>
          <a:stretch>
            <a:fillRect/>
          </a:stretch>
        </p:blipFill>
        <p:spPr>
          <a:xfrm>
            <a:off x="-53009" y="329346"/>
            <a:ext cx="5401861" cy="5667527"/>
          </a:xfrm>
          <a:prstGeom prst="rect">
            <a:avLst/>
          </a:prstGeom>
        </p:spPr>
      </p:pic>
      <p:sp>
        <p:nvSpPr>
          <p:cNvPr id="47" name="TextBox 46">
            <a:extLst>
              <a:ext uri="{FF2B5EF4-FFF2-40B4-BE49-F238E27FC236}">
                <a16:creationId xmlns:a16="http://schemas.microsoft.com/office/drawing/2014/main" id="{541E45B3-076A-10BF-2648-22E3F7980116}"/>
              </a:ext>
            </a:extLst>
          </p:cNvPr>
          <p:cNvSpPr txBox="1"/>
          <p:nvPr/>
        </p:nvSpPr>
        <p:spPr>
          <a:xfrm>
            <a:off x="5610731" y="2320627"/>
            <a:ext cx="5798228" cy="255454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7E7D5"/>
                </a:solidFill>
                <a:effectLst/>
                <a:uLnTx/>
                <a:uFillTx/>
                <a:latin typeface="Posterama" panose="020B0504020200020000" pitchFamily="34" charset="0"/>
                <a:ea typeface="Times New Roman" panose="02020603050405020304" pitchFamily="18" charset="0"/>
                <a:cs typeface="Posterama" panose="020B0504020200020000" pitchFamily="34" charset="0"/>
              </a:rPr>
              <a:t>When students experience academic success, they’re more likely to engage in behaviors that led to that success. </a:t>
            </a:r>
            <a:endParaRPr kumimoji="0" lang="en-US" sz="3200" b="0" i="0" u="none" strike="noStrike" kern="1200" cap="none" spc="0" normalizeH="0" baseline="0" noProof="0" dirty="0">
              <a:ln>
                <a:noFill/>
              </a:ln>
              <a:solidFill>
                <a:srgbClr val="F7E7D5"/>
              </a:solidFill>
              <a:effectLst/>
              <a:uLnTx/>
              <a:uFillTx/>
              <a:latin typeface="Posterama" panose="020B0504020200020000" pitchFamily="34" charset="0"/>
              <a:ea typeface="+mn-ea"/>
              <a:cs typeface="Posterama" panose="020B0504020200020000" pitchFamily="34" charset="0"/>
            </a:endParaRPr>
          </a:p>
        </p:txBody>
      </p:sp>
    </p:spTree>
    <p:extLst>
      <p:ext uri="{BB962C8B-B14F-4D97-AF65-F5344CB8AC3E}">
        <p14:creationId xmlns:p14="http://schemas.microsoft.com/office/powerpoint/2010/main" val="40550460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AAD8A5"/>
        </a:solidFill>
        <a:effectLst/>
      </p:bgPr>
    </p:bg>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AAD8A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 name="Picture 1" descr="A diagram of a power cord&#10;&#10;Description automatically generated">
            <a:extLst>
              <a:ext uri="{FF2B5EF4-FFF2-40B4-BE49-F238E27FC236}">
                <a16:creationId xmlns:a16="http://schemas.microsoft.com/office/drawing/2014/main" id="{D6992561-984B-2F49-286C-6F01146ABC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8797" y="480518"/>
            <a:ext cx="5839150" cy="5896964"/>
          </a:xfrm>
          <a:prstGeom prst="rect">
            <a:avLst/>
          </a:prstGeom>
        </p:spPr>
      </p:pic>
      <p:sp>
        <p:nvSpPr>
          <p:cNvPr id="4" name="Right Arrow 3">
            <a:extLst>
              <a:ext uri="{FF2B5EF4-FFF2-40B4-BE49-F238E27FC236}">
                <a16:creationId xmlns:a16="http://schemas.microsoft.com/office/drawing/2014/main" id="{2F63D2CC-E61E-B456-D496-6372AC3B413D}"/>
              </a:ext>
            </a:extLst>
          </p:cNvPr>
          <p:cNvSpPr/>
          <p:nvPr/>
        </p:nvSpPr>
        <p:spPr>
          <a:xfrm rot="10800000">
            <a:off x="6096000" y="2113301"/>
            <a:ext cx="4896465" cy="2359742"/>
          </a:xfrm>
          <a:custGeom>
            <a:avLst/>
            <a:gdLst>
              <a:gd name="connsiteX0" fmla="*/ 0 w 4896465"/>
              <a:gd name="connsiteY0" fmla="*/ 589936 h 2359742"/>
              <a:gd name="connsiteX1" fmla="*/ 3716594 w 4896465"/>
              <a:gd name="connsiteY1" fmla="*/ 589936 h 2359742"/>
              <a:gd name="connsiteX2" fmla="*/ 3716594 w 4896465"/>
              <a:gd name="connsiteY2" fmla="*/ 0 h 2359742"/>
              <a:gd name="connsiteX3" fmla="*/ 4896465 w 4896465"/>
              <a:gd name="connsiteY3" fmla="*/ 1179871 h 2359742"/>
              <a:gd name="connsiteX4" fmla="*/ 3716594 w 4896465"/>
              <a:gd name="connsiteY4" fmla="*/ 2359742 h 2359742"/>
              <a:gd name="connsiteX5" fmla="*/ 3716594 w 4896465"/>
              <a:gd name="connsiteY5" fmla="*/ 1769807 h 2359742"/>
              <a:gd name="connsiteX6" fmla="*/ 0 w 4896465"/>
              <a:gd name="connsiteY6" fmla="*/ 1769807 h 2359742"/>
              <a:gd name="connsiteX7" fmla="*/ 0 w 4896465"/>
              <a:gd name="connsiteY7" fmla="*/ 589936 h 235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6465" h="2359742" fill="none" extrusionOk="0">
                <a:moveTo>
                  <a:pt x="0" y="589936"/>
                </a:moveTo>
                <a:cubicBezTo>
                  <a:pt x="1578727" y="551355"/>
                  <a:pt x="2053917" y="653277"/>
                  <a:pt x="3716594" y="589936"/>
                </a:cubicBezTo>
                <a:cubicBezTo>
                  <a:pt x="3756725" y="422899"/>
                  <a:pt x="3733154" y="239405"/>
                  <a:pt x="3716594" y="0"/>
                </a:cubicBezTo>
                <a:cubicBezTo>
                  <a:pt x="3834766" y="233367"/>
                  <a:pt x="4434518" y="886494"/>
                  <a:pt x="4896465" y="1179871"/>
                </a:cubicBezTo>
                <a:cubicBezTo>
                  <a:pt x="4487400" y="1679372"/>
                  <a:pt x="3934907" y="2014034"/>
                  <a:pt x="3716594" y="2359742"/>
                </a:cubicBezTo>
                <a:cubicBezTo>
                  <a:pt x="3747673" y="2191910"/>
                  <a:pt x="3765691" y="1960751"/>
                  <a:pt x="3716594" y="1769807"/>
                </a:cubicBezTo>
                <a:cubicBezTo>
                  <a:pt x="2761223" y="1859922"/>
                  <a:pt x="453871" y="1893248"/>
                  <a:pt x="0" y="1769807"/>
                </a:cubicBezTo>
                <a:cubicBezTo>
                  <a:pt x="-41531" y="1454450"/>
                  <a:pt x="31547" y="947408"/>
                  <a:pt x="0" y="589936"/>
                </a:cubicBezTo>
                <a:close/>
              </a:path>
              <a:path w="4896465" h="2359742" stroke="0" extrusionOk="0">
                <a:moveTo>
                  <a:pt x="0" y="589936"/>
                </a:moveTo>
                <a:cubicBezTo>
                  <a:pt x="1032380" y="708581"/>
                  <a:pt x="3008716" y="705948"/>
                  <a:pt x="3716594" y="589936"/>
                </a:cubicBezTo>
                <a:cubicBezTo>
                  <a:pt x="3741114" y="415431"/>
                  <a:pt x="3668417" y="201751"/>
                  <a:pt x="3716594" y="0"/>
                </a:cubicBezTo>
                <a:cubicBezTo>
                  <a:pt x="3968352" y="253719"/>
                  <a:pt x="4505615" y="923604"/>
                  <a:pt x="4896465" y="1179871"/>
                </a:cubicBezTo>
                <a:cubicBezTo>
                  <a:pt x="4740358" y="1297051"/>
                  <a:pt x="4042180" y="1962695"/>
                  <a:pt x="3716594" y="2359742"/>
                </a:cubicBezTo>
                <a:cubicBezTo>
                  <a:pt x="3677393" y="2083006"/>
                  <a:pt x="3713448" y="1953937"/>
                  <a:pt x="3716594" y="1769807"/>
                </a:cubicBezTo>
                <a:cubicBezTo>
                  <a:pt x="1884950" y="1857446"/>
                  <a:pt x="1646350" y="1697128"/>
                  <a:pt x="0" y="1769807"/>
                </a:cubicBezTo>
                <a:cubicBezTo>
                  <a:pt x="6106" y="1332398"/>
                  <a:pt x="-22419" y="1135941"/>
                  <a:pt x="0" y="589936"/>
                </a:cubicBezTo>
                <a:close/>
              </a:path>
            </a:pathLst>
          </a:custGeom>
          <a:solidFill>
            <a:schemeClr val="bg1"/>
          </a:solidFill>
          <a:ln w="66675">
            <a:solidFill>
              <a:schemeClr val="tx1"/>
            </a:solidFill>
            <a:extLst>
              <a:ext uri="{C807C97D-BFC1-408E-A445-0C87EB9F89A2}">
                <ask:lineSketchStyleProps xmlns:ask="http://schemas.microsoft.com/office/drawing/2018/sketchyshapes" xmlns="" sd="1219033472">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50925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2192000" cy="6858000"/>
          </a:xfrm>
          <a:prstGeom prst="frame">
            <a:avLst>
              <a:gd name="adj1" fmla="val 4979"/>
            </a:avLst>
          </a:prstGeom>
          <a:solidFill>
            <a:srgbClr val="AAD8A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A92655F3-F3BB-1298-E111-93457C09071F}"/>
              </a:ext>
            </a:extLst>
          </p:cNvPr>
          <p:cNvSpPr txBox="1"/>
          <p:nvPr/>
        </p:nvSpPr>
        <p:spPr>
          <a:xfrm>
            <a:off x="754911" y="548980"/>
            <a:ext cx="6103088" cy="70788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Why Sentence Analysis?</a:t>
            </a:r>
          </a:p>
        </p:txBody>
      </p:sp>
      <p:sp>
        <p:nvSpPr>
          <p:cNvPr id="7" name="TextBox 6">
            <a:extLst>
              <a:ext uri="{FF2B5EF4-FFF2-40B4-BE49-F238E27FC236}">
                <a16:creationId xmlns:a16="http://schemas.microsoft.com/office/drawing/2014/main" id="{9F291F83-A25B-D73C-539C-79D5E358EA28}"/>
              </a:ext>
            </a:extLst>
          </p:cNvPr>
          <p:cNvSpPr txBox="1"/>
          <p:nvPr/>
        </p:nvSpPr>
        <p:spPr>
          <a:xfrm>
            <a:off x="754912" y="1405722"/>
            <a:ext cx="8601124" cy="483209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Improves comprehension:</a:t>
            </a:r>
            <a:r>
              <a:rPr kumimoji="0" lang="en-US" sz="2800" b="0"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 Research indicates that analyzing sentence structures enhances understanding of complex texts.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Supports struggling readers:</a:t>
            </a:r>
            <a:r>
              <a:rPr kumimoji="0" lang="en-US" sz="2800" b="0"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 Sentence-level interventions are particularly effective for students with uneven reading profiles (Lovett et al., 2022).</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Bridges the gap between word recognition and text comprehension:</a:t>
            </a:r>
            <a:r>
              <a:rPr kumimoji="0" lang="en-US" sz="2800" b="0" i="0" u="none" strike="noStrike" kern="1200" cap="none" spc="0" normalizeH="0" baseline="0" noProof="0" dirty="0">
                <a:ln>
                  <a:noFill/>
                </a:ln>
                <a:solidFill>
                  <a:prstClr val="black"/>
                </a:solidFill>
                <a:effectLst/>
                <a:uLnTx/>
                <a:uFillTx/>
                <a:latin typeface="Aptos Display" panose="020B0004020202020204" pitchFamily="34" charset="0"/>
                <a:ea typeface="+mn-ea"/>
                <a:cs typeface="+mn-cs"/>
              </a:rPr>
              <a:t> Sentence analysis connects smaller units of meaning (words) to larger ideas in texts.  </a:t>
            </a:r>
          </a:p>
        </p:txBody>
      </p:sp>
      <p:pic>
        <p:nvPicPr>
          <p:cNvPr id="8" name="Picture 7">
            <a:extLst>
              <a:ext uri="{FF2B5EF4-FFF2-40B4-BE49-F238E27FC236}">
                <a16:creationId xmlns:a16="http://schemas.microsoft.com/office/drawing/2014/main" id="{58D23C25-97B2-D28E-1306-9DF7221D96C8}"/>
              </a:ext>
            </a:extLst>
          </p:cNvPr>
          <p:cNvPicPr>
            <a:picLocks noChangeAspect="1"/>
          </p:cNvPicPr>
          <p:nvPr/>
        </p:nvPicPr>
        <p:blipFill>
          <a:blip r:embed="rId3"/>
          <a:stretch>
            <a:fillRect/>
          </a:stretch>
        </p:blipFill>
        <p:spPr>
          <a:xfrm>
            <a:off x="8038214" y="4491368"/>
            <a:ext cx="3604437" cy="2121761"/>
          </a:xfrm>
          <a:prstGeom prst="rect">
            <a:avLst/>
          </a:prstGeom>
        </p:spPr>
      </p:pic>
    </p:spTree>
    <p:extLst>
      <p:ext uri="{BB962C8B-B14F-4D97-AF65-F5344CB8AC3E}">
        <p14:creationId xmlns:p14="http://schemas.microsoft.com/office/powerpoint/2010/main" val="1463006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pic>
        <p:nvPicPr>
          <p:cNvPr id="3" name="Picture 2" descr="A yellow arrow pointing to a green and blue striped wall&#10;&#10;Description automatically generated">
            <a:extLst>
              <a:ext uri="{FF2B5EF4-FFF2-40B4-BE49-F238E27FC236}">
                <a16:creationId xmlns:a16="http://schemas.microsoft.com/office/drawing/2014/main" id="{B796B045-19AF-7FE3-1355-0A63829B51C1}"/>
              </a:ext>
            </a:extLst>
          </p:cNvPr>
          <p:cNvPicPr>
            <a:picLocks noChangeAspect="1"/>
          </p:cNvPicPr>
          <p:nvPr/>
        </p:nvPicPr>
        <p:blipFill>
          <a:blip r:embed="rId2" cstate="email">
            <a:alphaModFix amt="50000"/>
            <a:extLst>
              <a:ext uri="{28A0092B-C50C-407E-A947-70E740481C1C}">
                <a14:useLocalDpi xmlns:a14="http://schemas.microsoft.com/office/drawing/2010/main"/>
              </a:ext>
            </a:extLst>
          </a:blip>
          <a:srcRect/>
          <a:stretch/>
        </p:blipFill>
        <p:spPr>
          <a:xfrm>
            <a:off x="21" y="2"/>
            <a:ext cx="12191980" cy="6857999"/>
          </a:xfrm>
          <a:prstGeom prst="rect">
            <a:avLst/>
          </a:prstGeom>
        </p:spPr>
      </p:pic>
      <p:sp>
        <p:nvSpPr>
          <p:cNvPr id="4" name="TextBox 3">
            <a:extLst>
              <a:ext uri="{FF2B5EF4-FFF2-40B4-BE49-F238E27FC236}">
                <a16:creationId xmlns:a16="http://schemas.microsoft.com/office/drawing/2014/main" id="{CB837BF5-C831-8693-D3FB-0BAB189F83B4}"/>
              </a:ext>
            </a:extLst>
          </p:cNvPr>
          <p:cNvSpPr txBox="1"/>
          <p:nvPr/>
        </p:nvSpPr>
        <p:spPr>
          <a:xfrm>
            <a:off x="1524000" y="1122362"/>
            <a:ext cx="9144000" cy="2900519"/>
          </a:xfrm>
          <a:prstGeom prst="rect">
            <a:avLst/>
          </a:prstGeom>
        </p:spPr>
        <p:txBody>
          <a:bodyPr vert="horz" lIns="91440" tIns="45720" rIns="91440" bIns="45720" rtlCol="0" anchor="b">
            <a:normAutofit/>
          </a:bodyPr>
          <a:lstStyle/>
          <a:p>
            <a:pPr algn="ctr" defTabSz="914377">
              <a:lnSpc>
                <a:spcPct val="90000"/>
              </a:lnSpc>
              <a:spcBef>
                <a:spcPct val="0"/>
              </a:spcBef>
              <a:spcAft>
                <a:spcPts val="600"/>
              </a:spcAft>
              <a:defRPr/>
            </a:pPr>
            <a:endParaRPr lang="en-US" sz="4700" dirty="0">
              <a:solidFill>
                <a:srgbClr val="FFFFFF"/>
              </a:solidFill>
              <a:latin typeface="Calibri Light" panose="020F0302020204030204"/>
              <a:cs typeface="Arial"/>
              <a:sym typeface="Arial"/>
            </a:endParaRPr>
          </a:p>
          <a:p>
            <a:pPr algn="ctr" defTabSz="914377">
              <a:lnSpc>
                <a:spcPct val="90000"/>
              </a:lnSpc>
              <a:spcBef>
                <a:spcPct val="0"/>
              </a:spcBef>
              <a:spcAft>
                <a:spcPts val="600"/>
              </a:spcAft>
              <a:defRPr/>
            </a:pPr>
            <a:r>
              <a:rPr lang="en-US" sz="4700" dirty="0">
                <a:solidFill>
                  <a:srgbClr val="FFFFFF"/>
                </a:solidFill>
                <a:latin typeface="Calibri Light" panose="020F0302020204030204"/>
                <a:cs typeface="Arial"/>
                <a:sym typeface="Arial"/>
              </a:rPr>
              <a:t>5% (1,345) were  “Trajectory-changing Schools,” averaging 1.3-1.7 years gain in reading scores annually.</a:t>
            </a:r>
          </a:p>
        </p:txBody>
      </p:sp>
      <p:sp>
        <p:nvSpPr>
          <p:cNvPr id="5" name="TextBox 4">
            <a:extLst>
              <a:ext uri="{FF2B5EF4-FFF2-40B4-BE49-F238E27FC236}">
                <a16:creationId xmlns:a16="http://schemas.microsoft.com/office/drawing/2014/main" id="{2C4E7CFB-3079-446D-509A-EE0ADDA33D67}"/>
              </a:ext>
            </a:extLst>
          </p:cNvPr>
          <p:cNvSpPr txBox="1"/>
          <p:nvPr/>
        </p:nvSpPr>
        <p:spPr>
          <a:xfrm>
            <a:off x="1524000" y="6358695"/>
            <a:ext cx="9144000" cy="1098395"/>
          </a:xfrm>
          <a:prstGeom prst="rect">
            <a:avLst/>
          </a:prstGeom>
        </p:spPr>
        <p:txBody>
          <a:bodyPr vert="horz" lIns="91440" tIns="45720" rIns="91440" bIns="45720" rtlCol="0">
            <a:normAutofit/>
          </a:bodyPr>
          <a:lstStyle/>
          <a:p>
            <a:pPr algn="ctr" defTabSz="914377">
              <a:lnSpc>
                <a:spcPct val="90000"/>
              </a:lnSpc>
              <a:spcBef>
                <a:spcPts val="1000"/>
              </a:spcBef>
              <a:defRPr/>
            </a:pPr>
            <a:r>
              <a:rPr lang="en-US" sz="1051" dirty="0" err="1">
                <a:solidFill>
                  <a:srgbClr val="FFFFFF"/>
                </a:solidFill>
                <a:latin typeface="Calibri" panose="020F0502020204030204"/>
                <a:cs typeface="Arial"/>
                <a:sym typeface="Arial"/>
              </a:rPr>
              <a:t>Unsplash</a:t>
            </a:r>
            <a:r>
              <a:rPr lang="en-US" sz="1051" dirty="0">
                <a:solidFill>
                  <a:srgbClr val="FFFFFF"/>
                </a:solidFill>
                <a:latin typeface="Calibri" panose="020F0502020204030204"/>
                <a:cs typeface="Arial"/>
                <a:sym typeface="Arial"/>
              </a:rPr>
              <a:t>+</a:t>
            </a:r>
          </a:p>
        </p:txBody>
      </p:sp>
      <p:sp>
        <p:nvSpPr>
          <p:cNvPr id="2" name="Frame 1">
            <a:extLst>
              <a:ext uri="{FF2B5EF4-FFF2-40B4-BE49-F238E27FC236}">
                <a16:creationId xmlns:a16="http://schemas.microsoft.com/office/drawing/2014/main" id="{523BE775-F72F-847B-D45D-9CB6D4D606BD}"/>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2966942633"/>
      </p:ext>
    </p:extLst>
  </p:cSld>
  <p:clrMapOvr>
    <a:overrideClrMapping bg1="dk1" tx1="lt1" bg2="dk2" tx2="lt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pic>
        <p:nvPicPr>
          <p:cNvPr id="5" name="Picture 4" descr="1327549681_love-note.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930277" y="1805680"/>
            <a:ext cx="9144000" cy="33886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texting_20140528.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43477" y="4121573"/>
            <a:ext cx="5130800" cy="27364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Kozzi-teenage-boy-reading-text-message-316x410.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643409"/>
            <a:ext cx="4013200" cy="518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1919864" y="32991"/>
            <a:ext cx="5888447" cy="163121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a:ea typeface="ヒラギノ角ゴ ProN W3" charset="0"/>
                <a:cs typeface="ヒラギノ角ゴ ProN W3" charset="0"/>
              </a:rPr>
              <a:t>Syntax matters.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a:ln>
                  <a:noFill/>
                </a:ln>
                <a:solidFill>
                  <a:prstClr val="black"/>
                </a:solidFill>
                <a:effectLst/>
                <a:uLnTx/>
                <a:uFillTx/>
                <a:latin typeface="Calibri"/>
                <a:ea typeface="ヒラギノ角ゴ ProN W3" charset="0"/>
                <a:cs typeface="ヒラギノ角ゴ ProN W3" charset="0"/>
              </a:rPr>
              <a:t>Insert the word “only” anywhere in the following sentence:</a:t>
            </a:r>
            <a:endParaRPr kumimoji="0" lang="en-US" sz="2400" b="0" i="1" u="none" strike="noStrike" kern="1200" cap="none" spc="0" normalizeH="0" baseline="0" noProof="0" dirty="0">
              <a:ln>
                <a:noFill/>
              </a:ln>
              <a:solidFill>
                <a:prstClr val="black"/>
              </a:solidFill>
              <a:effectLst/>
              <a:uLnTx/>
              <a:uFillTx/>
              <a:latin typeface="Calibri"/>
              <a:ea typeface="ヒラギノ角ゴ ProN W3" charset="0"/>
              <a:cs typeface="ヒラギノ角ゴ ProN W3" charset="0"/>
            </a:endParaRPr>
          </a:p>
        </p:txBody>
      </p:sp>
      <p:sp>
        <p:nvSpPr>
          <p:cNvPr id="2" name="TextBox 1"/>
          <p:cNvSpPr txBox="1"/>
          <p:nvPr/>
        </p:nvSpPr>
        <p:spPr>
          <a:xfrm>
            <a:off x="3671471" y="3048001"/>
            <a:ext cx="6878806" cy="646331"/>
          </a:xfrm>
          <a:prstGeom prst="rect">
            <a:avLst/>
          </a:prstGeom>
          <a:solidFill>
            <a:schemeClr val="bg2">
              <a:lumMod val="90000"/>
            </a:schemeClr>
          </a:solidFill>
          <a:ln w="38100" cmpd="sng">
            <a:solidFill>
              <a:schemeClr val="tx1"/>
            </a:solidFill>
          </a:ln>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She told him that she loved him. </a:t>
            </a:r>
          </a:p>
        </p:txBody>
      </p:sp>
      <p:pic>
        <p:nvPicPr>
          <p:cNvPr id="3" name="Picture 2" descr="o-BLACK-TEEN-GIRL-WRITING-facebook1.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026277" y="50801"/>
            <a:ext cx="3048000" cy="1676400"/>
          </a:xfrm>
          <a:prstGeom prst="rect">
            <a:avLst/>
          </a:prstGeom>
          <a:ln w="38100" cmpd="sng">
            <a:solidFill>
              <a:schemeClr val="tx1"/>
            </a:solidFill>
          </a:ln>
        </p:spPr>
      </p:pic>
    </p:spTree>
    <p:extLst>
      <p:ext uri="{BB962C8B-B14F-4D97-AF65-F5344CB8AC3E}">
        <p14:creationId xmlns:p14="http://schemas.microsoft.com/office/powerpoint/2010/main" val="12376687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pic>
        <p:nvPicPr>
          <p:cNvPr id="5" name="Picture 4" descr="1327549681_love-note.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48000" y="1792941"/>
            <a:ext cx="9144000" cy="33886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texting_20140528.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61200" y="4121573"/>
            <a:ext cx="5130800" cy="27364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Kozzi-teenage-boy-reading-text-message-316x410.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918" y="1624049"/>
            <a:ext cx="4013200" cy="518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1919864" y="32991"/>
            <a:ext cx="5888447" cy="163121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a:ea typeface="ヒラギノ角ゴ ProN W3" charset="0"/>
                <a:cs typeface="ヒラギノ角ゴ ProN W3" charset="0"/>
              </a:rPr>
              <a:t>Syntax matters.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a:ln>
                  <a:noFill/>
                </a:ln>
                <a:solidFill>
                  <a:prstClr val="black"/>
                </a:solidFill>
                <a:effectLst/>
                <a:uLnTx/>
                <a:uFillTx/>
                <a:latin typeface="Calibri"/>
                <a:ea typeface="ヒラギノ角ゴ ProN W3" charset="0"/>
                <a:cs typeface="ヒラギノ角ゴ ProN W3" charset="0"/>
              </a:rPr>
              <a:t>Insert the word “only” anywhere in the following sentence:</a:t>
            </a:r>
            <a:endParaRPr kumimoji="0" lang="en-US" sz="2400" b="0" i="1" u="none" strike="noStrike" kern="1200" cap="none" spc="0" normalizeH="0" baseline="0" noProof="0" dirty="0">
              <a:ln>
                <a:noFill/>
              </a:ln>
              <a:solidFill>
                <a:prstClr val="black"/>
              </a:solidFill>
              <a:effectLst/>
              <a:uLnTx/>
              <a:uFillTx/>
              <a:latin typeface="Calibri"/>
              <a:ea typeface="ヒラギノ角ゴ ProN W3" charset="0"/>
              <a:cs typeface="ヒラギノ角ゴ ProN W3" charset="0"/>
            </a:endParaRPr>
          </a:p>
        </p:txBody>
      </p:sp>
      <p:sp>
        <p:nvSpPr>
          <p:cNvPr id="2" name="TextBox 1"/>
          <p:cNvSpPr txBox="1"/>
          <p:nvPr/>
        </p:nvSpPr>
        <p:spPr>
          <a:xfrm>
            <a:off x="2235789" y="2438400"/>
            <a:ext cx="8084265" cy="3416320"/>
          </a:xfrm>
          <a:prstGeom prst="rect">
            <a:avLst/>
          </a:prstGeom>
          <a:solidFill>
            <a:schemeClr val="bg2">
              <a:lumMod val="90000"/>
            </a:schemeClr>
          </a:solidFill>
          <a:ln w="38100" cmpd="sng">
            <a:solidFill>
              <a:schemeClr val="tx1"/>
            </a:solidFill>
          </a:ln>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She </a:t>
            </a:r>
            <a:r>
              <a:rPr kumimoji="0" lang="en-US" sz="3600" b="1"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only</a:t>
            </a: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 told him that she loved him.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She told </a:t>
            </a:r>
            <a:r>
              <a:rPr kumimoji="0" lang="en-US" sz="3600" b="1"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only</a:t>
            </a: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 him that she loved him.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She told him </a:t>
            </a:r>
            <a:r>
              <a:rPr kumimoji="0" lang="en-US" sz="3600" b="1"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only</a:t>
            </a: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 that she loved him.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She told him that </a:t>
            </a:r>
            <a:r>
              <a:rPr kumimoji="0" lang="en-US" sz="3600" b="1"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only</a:t>
            </a: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 she loved him.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She told him that she </a:t>
            </a:r>
            <a:r>
              <a:rPr kumimoji="0" lang="en-US" sz="3600" b="1"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only</a:t>
            </a: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 loved him.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She told him that she loved </a:t>
            </a:r>
            <a:r>
              <a:rPr kumimoji="0" lang="en-US" sz="3600" b="1"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only</a:t>
            </a:r>
            <a:r>
              <a:rPr kumimoji="0" lang="en-US" sz="3600" b="0" i="0" u="none" strike="noStrike" kern="1200" cap="none" spc="0" normalizeH="0" baseline="0" noProof="0" dirty="0">
                <a:ln>
                  <a:noFill/>
                </a:ln>
                <a:solidFill>
                  <a:srgbClr val="000000"/>
                </a:solidFill>
                <a:effectLst/>
                <a:uLnTx/>
                <a:uFillTx/>
                <a:latin typeface="Arial" charset="0"/>
                <a:ea typeface="ヒラギノ角ゴ ProN W3" charset="0"/>
                <a:cs typeface="ヒラギノ角ゴ ProN W3" charset="0"/>
              </a:rPr>
              <a:t> him.  </a:t>
            </a:r>
          </a:p>
        </p:txBody>
      </p:sp>
      <p:pic>
        <p:nvPicPr>
          <p:cNvPr id="3" name="Picture 2" descr="o-BLACK-TEEN-GIRL-WRITING-facebook1.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28787" y="50801"/>
            <a:ext cx="3063213" cy="1676400"/>
          </a:xfrm>
          <a:prstGeom prst="rect">
            <a:avLst/>
          </a:prstGeom>
          <a:ln w="38100" cmpd="sng">
            <a:solidFill>
              <a:schemeClr val="tx1"/>
            </a:solidFill>
          </a:ln>
        </p:spPr>
      </p:pic>
    </p:spTree>
    <p:extLst>
      <p:ext uri="{BB962C8B-B14F-4D97-AF65-F5344CB8AC3E}">
        <p14:creationId xmlns:p14="http://schemas.microsoft.com/office/powerpoint/2010/main" val="23035766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3" name="Freeform 3"/>
          <p:cNvSpPr/>
          <p:nvPr/>
        </p:nvSpPr>
        <p:spPr>
          <a:xfrm>
            <a:off x="4385749" y="1876778"/>
            <a:ext cx="8188787" cy="5345044"/>
          </a:xfrm>
          <a:custGeom>
            <a:avLst/>
            <a:gdLst/>
            <a:ahLst/>
            <a:cxnLst/>
            <a:rect l="l" t="t" r="r" b="b"/>
            <a:pathLst>
              <a:path w="12283179" h="8017566">
                <a:moveTo>
                  <a:pt x="0" y="0"/>
                </a:moveTo>
                <a:lnTo>
                  <a:pt x="12283180" y="0"/>
                </a:lnTo>
                <a:lnTo>
                  <a:pt x="12283180" y="8017566"/>
                </a:lnTo>
                <a:lnTo>
                  <a:pt x="0" y="8017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4" name="Freeform 4"/>
          <p:cNvSpPr/>
          <p:nvPr/>
        </p:nvSpPr>
        <p:spPr>
          <a:xfrm>
            <a:off x="10653248" y="4812313"/>
            <a:ext cx="3077504" cy="2993572"/>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5" name="Freeform 5"/>
          <p:cNvSpPr/>
          <p:nvPr/>
        </p:nvSpPr>
        <p:spPr>
          <a:xfrm>
            <a:off x="1805355" y="316525"/>
            <a:ext cx="8991599" cy="6189785"/>
          </a:xfrm>
          <a:custGeom>
            <a:avLst/>
            <a:gdLst/>
            <a:ahLst/>
            <a:cxnLst/>
            <a:rect l="l" t="t" r="r" b="b"/>
            <a:pathLst>
              <a:path w="9043516" h="8229600">
                <a:moveTo>
                  <a:pt x="0" y="0"/>
                </a:moveTo>
                <a:lnTo>
                  <a:pt x="9043516" y="0"/>
                </a:lnTo>
                <a:lnTo>
                  <a:pt x="9043516" y="8229600"/>
                </a:lnTo>
                <a:lnTo>
                  <a:pt x="0" y="82296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0" name="Freeform 10"/>
          <p:cNvSpPr/>
          <p:nvPr/>
        </p:nvSpPr>
        <p:spPr>
          <a:xfrm rot="8174348">
            <a:off x="-2134335" y="-379368"/>
            <a:ext cx="5441903" cy="299799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13342096" y="397933"/>
            <a:ext cx="4016264"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8" name="TextBox 6">
            <a:extLst>
              <a:ext uri="{FF2B5EF4-FFF2-40B4-BE49-F238E27FC236}">
                <a16:creationId xmlns:a16="http://schemas.microsoft.com/office/drawing/2014/main" id="{813067A5-47E3-1443-62BB-4046C8B36DC5}"/>
              </a:ext>
            </a:extLst>
          </p:cNvPr>
          <p:cNvSpPr txBox="1"/>
          <p:nvPr/>
        </p:nvSpPr>
        <p:spPr>
          <a:xfrm>
            <a:off x="5169430" y="2936130"/>
            <a:ext cx="3390149" cy="3862211"/>
          </a:xfrm>
          <a:prstGeom prst="rect">
            <a:avLst/>
          </a:prstGeom>
        </p:spPr>
        <p:txBody>
          <a:bodyPr wrap="square" lIns="0" tIns="0" rIns="0" bIns="0" rtlCol="0" anchor="t">
            <a:spAutoFit/>
          </a:bodyPr>
          <a:lstStyle/>
          <a:p>
            <a:pPr defTabSz="914377">
              <a:lnSpc>
                <a:spcPct val="150000"/>
              </a:lnSpc>
            </a:pPr>
            <a:r>
              <a:rPr lang="en-US" sz="4000" dirty="0">
                <a:solidFill>
                  <a:prstClr val="black"/>
                </a:solidFill>
                <a:latin typeface="Tw Cen MT" panose="020B0602020104020603" pitchFamily="34" charset="77"/>
                <a:ea typeface="Times New Roman" panose="02020603050405020304" pitchFamily="18" charset="0"/>
                <a:cs typeface="Arial"/>
                <a:sym typeface="Arial"/>
              </a:rPr>
              <a:t>Belonging</a:t>
            </a:r>
          </a:p>
          <a:p>
            <a:pPr defTabSz="914377">
              <a:lnSpc>
                <a:spcPct val="150000"/>
              </a:lnSpc>
            </a:pPr>
            <a:r>
              <a:rPr lang="en-US" sz="4000" dirty="0">
                <a:solidFill>
                  <a:prstClr val="black"/>
                </a:solidFill>
                <a:latin typeface="Tw Cen MT" panose="020B0602020104020603" pitchFamily="34" charset="77"/>
                <a:ea typeface="Times New Roman" panose="02020603050405020304" pitchFamily="18" charset="0"/>
                <a:cs typeface="Arial"/>
                <a:sym typeface="Arial"/>
              </a:rPr>
              <a:t>Consistency</a:t>
            </a:r>
          </a:p>
          <a:p>
            <a:pPr defTabSz="914377">
              <a:lnSpc>
                <a:spcPct val="150000"/>
              </a:lnSpc>
            </a:pPr>
            <a:r>
              <a:rPr lang="en-US" sz="4000" dirty="0">
                <a:solidFill>
                  <a:prstClr val="black"/>
                </a:solidFill>
                <a:latin typeface="Tw Cen MT" panose="020B0602020104020603" pitchFamily="34" charset="77"/>
                <a:ea typeface="Times New Roman" panose="02020603050405020304" pitchFamily="18" charset="0"/>
                <a:cs typeface="Arial"/>
                <a:sym typeface="Arial"/>
              </a:rPr>
              <a:t>Coherence</a:t>
            </a:r>
          </a:p>
          <a:p>
            <a:pPr defTabSz="914377">
              <a:lnSpc>
                <a:spcPct val="150000"/>
              </a:lnSpc>
            </a:pPr>
            <a:endParaRPr lang="en-US" sz="2500" dirty="0">
              <a:solidFill>
                <a:prstClr val="black"/>
              </a:solidFill>
              <a:latin typeface="Tw Cen MT" panose="020B0602020104020603" pitchFamily="34" charset="77"/>
              <a:ea typeface="Times New Roman" panose="02020603050405020304" pitchFamily="18" charset="0"/>
              <a:cs typeface="Arial"/>
              <a:sym typeface="Arial"/>
            </a:endParaRPr>
          </a:p>
          <a:p>
            <a:pPr defTabSz="914377">
              <a:lnSpc>
                <a:spcPct val="150000"/>
              </a:lnSpc>
            </a:pPr>
            <a:endParaRPr lang="en-US" sz="2500" dirty="0">
              <a:solidFill>
                <a:prstClr val="black"/>
              </a:solidFill>
              <a:latin typeface="Tw Cen MT" panose="020B0602020104020603" pitchFamily="34" charset="77"/>
              <a:cs typeface="Arial"/>
              <a:sym typeface="Arial"/>
            </a:endParaRPr>
          </a:p>
        </p:txBody>
      </p:sp>
      <p:sp>
        <p:nvSpPr>
          <p:cNvPr id="9" name="TextBox 7">
            <a:extLst>
              <a:ext uri="{FF2B5EF4-FFF2-40B4-BE49-F238E27FC236}">
                <a16:creationId xmlns:a16="http://schemas.microsoft.com/office/drawing/2014/main" id="{2679E7CF-107A-96B4-62FE-AA7FCB5265E2}"/>
              </a:ext>
            </a:extLst>
          </p:cNvPr>
          <p:cNvSpPr txBox="1"/>
          <p:nvPr/>
        </p:nvSpPr>
        <p:spPr>
          <a:xfrm>
            <a:off x="2079737" y="849093"/>
            <a:ext cx="8306911" cy="1783117"/>
          </a:xfrm>
          <a:prstGeom prst="rect">
            <a:avLst/>
          </a:prstGeom>
        </p:spPr>
        <p:txBody>
          <a:bodyPr wrap="square" lIns="0" tIns="0" rIns="0" bIns="0" rtlCol="0" anchor="t">
            <a:spAutoFit/>
          </a:bodyPr>
          <a:lstStyle/>
          <a:p>
            <a:pPr algn="ctr" defTabSz="609615">
              <a:lnSpc>
                <a:spcPts val="7338"/>
              </a:lnSpc>
              <a:spcBef>
                <a:spcPct val="0"/>
              </a:spcBef>
            </a:pPr>
            <a:r>
              <a:rPr lang="en-US" sz="4400" dirty="0">
                <a:solidFill>
                  <a:srgbClr val="000000"/>
                </a:solidFill>
                <a:latin typeface="Tw Cen MT" panose="020B0602020104020603" pitchFamily="34" charset="77"/>
                <a:ea typeface="Repo Bold Bold"/>
                <a:cs typeface="Repo Bold Bold"/>
                <a:sym typeface="Repo Bold Bold"/>
              </a:rPr>
              <a:t>Are You Ready to Change Students’ Literacy Learning Trajectory?</a:t>
            </a:r>
          </a:p>
        </p:txBody>
      </p:sp>
    </p:spTree>
    <p:extLst>
      <p:ext uri="{BB962C8B-B14F-4D97-AF65-F5344CB8AC3E}">
        <p14:creationId xmlns:p14="http://schemas.microsoft.com/office/powerpoint/2010/main" val="32772198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Hexagon 9">
            <a:extLst>
              <a:ext uri="{FF2B5EF4-FFF2-40B4-BE49-F238E27FC236}">
                <a16:creationId xmlns:a16="http://schemas.microsoft.com/office/drawing/2014/main" id="{916699A8-FA47-E8D7-90D0-4694F59AE962}"/>
              </a:ext>
            </a:extLst>
          </p:cNvPr>
          <p:cNvSpPr>
            <a:spLocks/>
          </p:cNvSpPr>
          <p:nvPr/>
        </p:nvSpPr>
        <p:spPr>
          <a:xfrm flipH="1" flipV="1">
            <a:off x="5001718" y="-3343399"/>
            <a:ext cx="2188564" cy="1908879"/>
          </a:xfrm>
          <a:prstGeom prst="hexagon">
            <a:avLst/>
          </a:prstGeom>
          <a:solidFill>
            <a:srgbClr val="FBB796"/>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Hexagon 10">
            <a:extLst>
              <a:ext uri="{FF2B5EF4-FFF2-40B4-BE49-F238E27FC236}">
                <a16:creationId xmlns:a16="http://schemas.microsoft.com/office/drawing/2014/main" id="{D80334CE-F1D8-7DCF-2BC5-53BFFB7B496E}"/>
              </a:ext>
            </a:extLst>
          </p:cNvPr>
          <p:cNvSpPr>
            <a:spLocks/>
          </p:cNvSpPr>
          <p:nvPr/>
        </p:nvSpPr>
        <p:spPr>
          <a:xfrm flipH="1" flipV="1">
            <a:off x="4788704" y="5934725"/>
            <a:ext cx="2188564" cy="1908879"/>
          </a:xfrm>
          <a:prstGeom prst="hexagon">
            <a:avLst/>
          </a:prstGeom>
          <a:solidFill>
            <a:srgbClr val="C1E2BD"/>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Hexagon 11">
            <a:extLst>
              <a:ext uri="{FF2B5EF4-FFF2-40B4-BE49-F238E27FC236}">
                <a16:creationId xmlns:a16="http://schemas.microsoft.com/office/drawing/2014/main" id="{2CB2F282-57CD-DCE0-97CC-25439FED8A2D}"/>
              </a:ext>
            </a:extLst>
          </p:cNvPr>
          <p:cNvSpPr>
            <a:spLocks/>
          </p:cNvSpPr>
          <p:nvPr/>
        </p:nvSpPr>
        <p:spPr>
          <a:xfrm flipH="1" flipV="1">
            <a:off x="-491258" y="2993300"/>
            <a:ext cx="2188564" cy="1908879"/>
          </a:xfrm>
          <a:prstGeom prst="hexagon">
            <a:avLst/>
          </a:prstGeom>
          <a:solidFill>
            <a:srgbClr val="98D1D8"/>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Hexagon 12">
            <a:extLst>
              <a:ext uri="{FF2B5EF4-FFF2-40B4-BE49-F238E27FC236}">
                <a16:creationId xmlns:a16="http://schemas.microsoft.com/office/drawing/2014/main" id="{5EFADF03-286E-0AD3-C5BA-DB448E6324AC}"/>
              </a:ext>
            </a:extLst>
          </p:cNvPr>
          <p:cNvSpPr>
            <a:spLocks/>
          </p:cNvSpPr>
          <p:nvPr/>
        </p:nvSpPr>
        <p:spPr>
          <a:xfrm flipH="1" flipV="1">
            <a:off x="6537812" y="4956222"/>
            <a:ext cx="2188564" cy="1908879"/>
          </a:xfrm>
          <a:prstGeom prst="hexagon">
            <a:avLst/>
          </a:prstGeom>
          <a:solidFill>
            <a:srgbClr val="FFE77C"/>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Hexagon 13">
            <a:extLst>
              <a:ext uri="{FF2B5EF4-FFF2-40B4-BE49-F238E27FC236}">
                <a16:creationId xmlns:a16="http://schemas.microsoft.com/office/drawing/2014/main" id="{C7C5A35B-28C9-07F2-17E7-481E14BF2861}"/>
              </a:ext>
            </a:extLst>
          </p:cNvPr>
          <p:cNvSpPr>
            <a:spLocks/>
          </p:cNvSpPr>
          <p:nvPr/>
        </p:nvSpPr>
        <p:spPr>
          <a:xfrm flipH="1" flipV="1">
            <a:off x="-462594" y="1046941"/>
            <a:ext cx="2188564" cy="1908879"/>
          </a:xfrm>
          <a:prstGeom prst="hexagon">
            <a:avLst/>
          </a:prstGeom>
          <a:solidFill>
            <a:srgbClr val="BAA9CB"/>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Hexagon 14">
            <a:extLst>
              <a:ext uri="{FF2B5EF4-FFF2-40B4-BE49-F238E27FC236}">
                <a16:creationId xmlns:a16="http://schemas.microsoft.com/office/drawing/2014/main" id="{5E82B378-7BFA-DD5A-4A00-A3C2F8BA4F61}"/>
              </a:ext>
            </a:extLst>
          </p:cNvPr>
          <p:cNvSpPr>
            <a:spLocks/>
          </p:cNvSpPr>
          <p:nvPr/>
        </p:nvSpPr>
        <p:spPr>
          <a:xfrm flipH="1" flipV="1">
            <a:off x="3026170" y="3009077"/>
            <a:ext cx="2188564" cy="1908879"/>
          </a:xfrm>
          <a:prstGeom prst="hexagon">
            <a:avLst/>
          </a:prstGeom>
          <a:solidFill>
            <a:srgbClr val="B3C8E8"/>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Hexagon 15">
            <a:extLst>
              <a:ext uri="{FF2B5EF4-FFF2-40B4-BE49-F238E27FC236}">
                <a16:creationId xmlns:a16="http://schemas.microsoft.com/office/drawing/2014/main" id="{2BC23C6D-3DC3-BF2A-E939-6378E83C45FD}"/>
              </a:ext>
            </a:extLst>
          </p:cNvPr>
          <p:cNvSpPr>
            <a:spLocks/>
          </p:cNvSpPr>
          <p:nvPr/>
        </p:nvSpPr>
        <p:spPr>
          <a:xfrm flipH="1" flipV="1">
            <a:off x="3026170" y="4949121"/>
            <a:ext cx="2188564" cy="1908879"/>
          </a:xfrm>
          <a:prstGeom prst="hexagon">
            <a:avLst/>
          </a:prstGeom>
          <a:solidFill>
            <a:srgbClr val="BAA9CB"/>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Hexagon 16">
            <a:extLst>
              <a:ext uri="{FF2B5EF4-FFF2-40B4-BE49-F238E27FC236}">
                <a16:creationId xmlns:a16="http://schemas.microsoft.com/office/drawing/2014/main" id="{B643641D-DDA8-FC48-F8EF-2113B4F1B8D1}"/>
              </a:ext>
            </a:extLst>
          </p:cNvPr>
          <p:cNvSpPr>
            <a:spLocks/>
          </p:cNvSpPr>
          <p:nvPr/>
        </p:nvSpPr>
        <p:spPr>
          <a:xfrm flipH="1" flipV="1">
            <a:off x="1262328" y="3971803"/>
            <a:ext cx="2188564" cy="1908879"/>
          </a:xfrm>
          <a:prstGeom prst="hexagon">
            <a:avLst/>
          </a:prstGeom>
          <a:solidFill>
            <a:srgbClr val="FFE77C"/>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Hexagon 1">
            <a:extLst>
              <a:ext uri="{FF2B5EF4-FFF2-40B4-BE49-F238E27FC236}">
                <a16:creationId xmlns:a16="http://schemas.microsoft.com/office/drawing/2014/main" id="{67B7EB4B-EB70-1ABC-EEC0-347359E349CD}"/>
              </a:ext>
            </a:extLst>
          </p:cNvPr>
          <p:cNvSpPr>
            <a:spLocks/>
          </p:cNvSpPr>
          <p:nvPr/>
        </p:nvSpPr>
        <p:spPr>
          <a:xfrm flipH="1" flipV="1">
            <a:off x="-501514" y="4926243"/>
            <a:ext cx="2188564" cy="1908879"/>
          </a:xfrm>
          <a:prstGeom prst="hexagon">
            <a:avLst/>
          </a:prstGeom>
          <a:solidFill>
            <a:srgbClr val="FBB796"/>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Hexagon 2">
            <a:extLst>
              <a:ext uri="{FF2B5EF4-FFF2-40B4-BE49-F238E27FC236}">
                <a16:creationId xmlns:a16="http://schemas.microsoft.com/office/drawing/2014/main" id="{70CBDFAD-5C85-E906-600B-55AFA2AB2E6D}"/>
              </a:ext>
            </a:extLst>
          </p:cNvPr>
          <p:cNvSpPr>
            <a:spLocks/>
          </p:cNvSpPr>
          <p:nvPr/>
        </p:nvSpPr>
        <p:spPr>
          <a:xfrm flipH="1" flipV="1">
            <a:off x="1281788" y="2028009"/>
            <a:ext cx="2188564" cy="1908879"/>
          </a:xfrm>
          <a:prstGeom prst="hexagon">
            <a:avLst/>
          </a:prstGeom>
          <a:solidFill>
            <a:srgbClr val="C1E2BD"/>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reeform 3">
            <a:extLst>
              <a:ext uri="{FF2B5EF4-FFF2-40B4-BE49-F238E27FC236}">
                <a16:creationId xmlns:a16="http://schemas.microsoft.com/office/drawing/2014/main" id="{5D2D8B16-339E-470C-3466-51AFE2C17838}"/>
              </a:ext>
            </a:extLst>
          </p:cNvPr>
          <p:cNvSpPr/>
          <p:nvPr/>
        </p:nvSpPr>
        <p:spPr>
          <a:xfrm flipH="1">
            <a:off x="4869898" y="1194717"/>
            <a:ext cx="4020864" cy="4100388"/>
          </a:xfrm>
          <a:custGeom>
            <a:avLst/>
            <a:gdLst>
              <a:gd name="connsiteX0" fmla="*/ 1500554 w 2485293"/>
              <a:gd name="connsiteY0" fmla="*/ 211016 h 3634154"/>
              <a:gd name="connsiteX1" fmla="*/ 1500554 w 2485293"/>
              <a:gd name="connsiteY1" fmla="*/ 211016 h 3634154"/>
              <a:gd name="connsiteX2" fmla="*/ 1312985 w 2485293"/>
              <a:gd name="connsiteY2" fmla="*/ 140677 h 3634154"/>
              <a:gd name="connsiteX3" fmla="*/ 1219200 w 2485293"/>
              <a:gd name="connsiteY3" fmla="*/ 70339 h 3634154"/>
              <a:gd name="connsiteX4" fmla="*/ 984739 w 2485293"/>
              <a:gd name="connsiteY4" fmla="*/ 0 h 3634154"/>
              <a:gd name="connsiteX5" fmla="*/ 633047 w 2485293"/>
              <a:gd name="connsiteY5" fmla="*/ 23446 h 3634154"/>
              <a:gd name="connsiteX6" fmla="*/ 562708 w 2485293"/>
              <a:gd name="connsiteY6" fmla="*/ 46892 h 3634154"/>
              <a:gd name="connsiteX7" fmla="*/ 515816 w 2485293"/>
              <a:gd name="connsiteY7" fmla="*/ 93785 h 3634154"/>
              <a:gd name="connsiteX8" fmla="*/ 422031 w 2485293"/>
              <a:gd name="connsiteY8" fmla="*/ 234462 h 3634154"/>
              <a:gd name="connsiteX9" fmla="*/ 398585 w 2485293"/>
              <a:gd name="connsiteY9" fmla="*/ 304800 h 3634154"/>
              <a:gd name="connsiteX10" fmla="*/ 422031 w 2485293"/>
              <a:gd name="connsiteY10" fmla="*/ 633046 h 3634154"/>
              <a:gd name="connsiteX11" fmla="*/ 468923 w 2485293"/>
              <a:gd name="connsiteY11" fmla="*/ 797169 h 3634154"/>
              <a:gd name="connsiteX12" fmla="*/ 445477 w 2485293"/>
              <a:gd name="connsiteY12" fmla="*/ 961292 h 3634154"/>
              <a:gd name="connsiteX13" fmla="*/ 328247 w 2485293"/>
              <a:gd name="connsiteY13" fmla="*/ 1078523 h 3634154"/>
              <a:gd name="connsiteX14" fmla="*/ 211016 w 2485293"/>
              <a:gd name="connsiteY14" fmla="*/ 1219200 h 3634154"/>
              <a:gd name="connsiteX15" fmla="*/ 140677 w 2485293"/>
              <a:gd name="connsiteY15" fmla="*/ 1336431 h 3634154"/>
              <a:gd name="connsiteX16" fmla="*/ 117231 w 2485293"/>
              <a:gd name="connsiteY16" fmla="*/ 1406769 h 3634154"/>
              <a:gd name="connsiteX17" fmla="*/ 70339 w 2485293"/>
              <a:gd name="connsiteY17" fmla="*/ 1477108 h 3634154"/>
              <a:gd name="connsiteX18" fmla="*/ 23447 w 2485293"/>
              <a:gd name="connsiteY18" fmla="*/ 1617785 h 3634154"/>
              <a:gd name="connsiteX19" fmla="*/ 0 w 2485293"/>
              <a:gd name="connsiteY19" fmla="*/ 1688123 h 3634154"/>
              <a:gd name="connsiteX20" fmla="*/ 46893 w 2485293"/>
              <a:gd name="connsiteY20" fmla="*/ 2016369 h 3634154"/>
              <a:gd name="connsiteX21" fmla="*/ 93785 w 2485293"/>
              <a:gd name="connsiteY21" fmla="*/ 2063262 h 3634154"/>
              <a:gd name="connsiteX22" fmla="*/ 164123 w 2485293"/>
              <a:gd name="connsiteY22" fmla="*/ 2110154 h 3634154"/>
              <a:gd name="connsiteX23" fmla="*/ 281354 w 2485293"/>
              <a:gd name="connsiteY23" fmla="*/ 2180492 h 3634154"/>
              <a:gd name="connsiteX24" fmla="*/ 422031 w 2485293"/>
              <a:gd name="connsiteY24" fmla="*/ 2274277 h 3634154"/>
              <a:gd name="connsiteX25" fmla="*/ 515816 w 2485293"/>
              <a:gd name="connsiteY25" fmla="*/ 2414954 h 3634154"/>
              <a:gd name="connsiteX26" fmla="*/ 515816 w 2485293"/>
              <a:gd name="connsiteY26" fmla="*/ 2954216 h 3634154"/>
              <a:gd name="connsiteX27" fmla="*/ 539262 w 2485293"/>
              <a:gd name="connsiteY27" fmla="*/ 3376246 h 3634154"/>
              <a:gd name="connsiteX28" fmla="*/ 586154 w 2485293"/>
              <a:gd name="connsiteY28" fmla="*/ 3446585 h 3634154"/>
              <a:gd name="connsiteX29" fmla="*/ 703385 w 2485293"/>
              <a:gd name="connsiteY29" fmla="*/ 3540369 h 3634154"/>
              <a:gd name="connsiteX30" fmla="*/ 797170 w 2485293"/>
              <a:gd name="connsiteY30" fmla="*/ 3563816 h 3634154"/>
              <a:gd name="connsiteX31" fmla="*/ 937847 w 2485293"/>
              <a:gd name="connsiteY31" fmla="*/ 3610708 h 3634154"/>
              <a:gd name="connsiteX32" fmla="*/ 1008185 w 2485293"/>
              <a:gd name="connsiteY32" fmla="*/ 3634154 h 3634154"/>
              <a:gd name="connsiteX33" fmla="*/ 1336431 w 2485293"/>
              <a:gd name="connsiteY33" fmla="*/ 3587262 h 3634154"/>
              <a:gd name="connsiteX34" fmla="*/ 1406770 w 2485293"/>
              <a:gd name="connsiteY34" fmla="*/ 3540369 h 3634154"/>
              <a:gd name="connsiteX35" fmla="*/ 1524000 w 2485293"/>
              <a:gd name="connsiteY35" fmla="*/ 3305908 h 3634154"/>
              <a:gd name="connsiteX36" fmla="*/ 1547447 w 2485293"/>
              <a:gd name="connsiteY36" fmla="*/ 2860431 h 3634154"/>
              <a:gd name="connsiteX37" fmla="*/ 1570893 w 2485293"/>
              <a:gd name="connsiteY37" fmla="*/ 2766646 h 3634154"/>
              <a:gd name="connsiteX38" fmla="*/ 1594339 w 2485293"/>
              <a:gd name="connsiteY38" fmla="*/ 2696308 h 3634154"/>
              <a:gd name="connsiteX39" fmla="*/ 1711570 w 2485293"/>
              <a:gd name="connsiteY39" fmla="*/ 2555631 h 3634154"/>
              <a:gd name="connsiteX40" fmla="*/ 1781908 w 2485293"/>
              <a:gd name="connsiteY40" fmla="*/ 2532185 h 3634154"/>
              <a:gd name="connsiteX41" fmla="*/ 1922585 w 2485293"/>
              <a:gd name="connsiteY41" fmla="*/ 2438400 h 3634154"/>
              <a:gd name="connsiteX42" fmla="*/ 2157047 w 2485293"/>
              <a:gd name="connsiteY42" fmla="*/ 2297723 h 3634154"/>
              <a:gd name="connsiteX43" fmla="*/ 2274277 w 2485293"/>
              <a:gd name="connsiteY43" fmla="*/ 2180492 h 3634154"/>
              <a:gd name="connsiteX44" fmla="*/ 2368062 w 2485293"/>
              <a:gd name="connsiteY44" fmla="*/ 2039816 h 3634154"/>
              <a:gd name="connsiteX45" fmla="*/ 2414954 w 2485293"/>
              <a:gd name="connsiteY45" fmla="*/ 1969477 h 3634154"/>
              <a:gd name="connsiteX46" fmla="*/ 2461847 w 2485293"/>
              <a:gd name="connsiteY46" fmla="*/ 1828800 h 3634154"/>
              <a:gd name="connsiteX47" fmla="*/ 2485293 w 2485293"/>
              <a:gd name="connsiteY47" fmla="*/ 1758462 h 3634154"/>
              <a:gd name="connsiteX48" fmla="*/ 2461847 w 2485293"/>
              <a:gd name="connsiteY48" fmla="*/ 1524000 h 3634154"/>
              <a:gd name="connsiteX49" fmla="*/ 2368062 w 2485293"/>
              <a:gd name="connsiteY49" fmla="*/ 1312985 h 3634154"/>
              <a:gd name="connsiteX50" fmla="*/ 2321170 w 2485293"/>
              <a:gd name="connsiteY50" fmla="*/ 1266092 h 3634154"/>
              <a:gd name="connsiteX51" fmla="*/ 2274277 w 2485293"/>
              <a:gd name="connsiteY51" fmla="*/ 1195754 h 3634154"/>
              <a:gd name="connsiteX52" fmla="*/ 2203939 w 2485293"/>
              <a:gd name="connsiteY52" fmla="*/ 1148862 h 3634154"/>
              <a:gd name="connsiteX53" fmla="*/ 2157047 w 2485293"/>
              <a:gd name="connsiteY53" fmla="*/ 1101969 h 3634154"/>
              <a:gd name="connsiteX54" fmla="*/ 2086708 w 2485293"/>
              <a:gd name="connsiteY54" fmla="*/ 844062 h 3634154"/>
              <a:gd name="connsiteX55" fmla="*/ 2039816 w 2485293"/>
              <a:gd name="connsiteY55" fmla="*/ 539262 h 3634154"/>
              <a:gd name="connsiteX56" fmla="*/ 1992923 w 2485293"/>
              <a:gd name="connsiteY56" fmla="*/ 398585 h 3634154"/>
              <a:gd name="connsiteX57" fmla="*/ 1946031 w 2485293"/>
              <a:gd name="connsiteY57" fmla="*/ 351692 h 3634154"/>
              <a:gd name="connsiteX58" fmla="*/ 1828800 w 2485293"/>
              <a:gd name="connsiteY58" fmla="*/ 257908 h 3634154"/>
              <a:gd name="connsiteX59" fmla="*/ 1500554 w 2485293"/>
              <a:gd name="connsiteY59" fmla="*/ 211016 h 36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85293" h="3634154">
                <a:moveTo>
                  <a:pt x="1500554" y="211016"/>
                </a:moveTo>
                <a:lnTo>
                  <a:pt x="1500554" y="211016"/>
                </a:lnTo>
                <a:cubicBezTo>
                  <a:pt x="1438031" y="187570"/>
                  <a:pt x="1372710" y="170540"/>
                  <a:pt x="1312985" y="140677"/>
                </a:cubicBezTo>
                <a:cubicBezTo>
                  <a:pt x="1278034" y="123201"/>
                  <a:pt x="1254151" y="87815"/>
                  <a:pt x="1219200" y="70339"/>
                </a:cubicBezTo>
                <a:cubicBezTo>
                  <a:pt x="1162114" y="41796"/>
                  <a:pt x="1052053" y="16828"/>
                  <a:pt x="984739" y="0"/>
                </a:cubicBezTo>
                <a:cubicBezTo>
                  <a:pt x="867508" y="7815"/>
                  <a:pt x="749819" y="10471"/>
                  <a:pt x="633047" y="23446"/>
                </a:cubicBezTo>
                <a:cubicBezTo>
                  <a:pt x="608484" y="26175"/>
                  <a:pt x="583901" y="34176"/>
                  <a:pt x="562708" y="46892"/>
                </a:cubicBezTo>
                <a:cubicBezTo>
                  <a:pt x="543753" y="58265"/>
                  <a:pt x="529079" y="76101"/>
                  <a:pt x="515816" y="93785"/>
                </a:cubicBezTo>
                <a:cubicBezTo>
                  <a:pt x="482001" y="138871"/>
                  <a:pt x="439853" y="180996"/>
                  <a:pt x="422031" y="234462"/>
                </a:cubicBezTo>
                <a:lnTo>
                  <a:pt x="398585" y="304800"/>
                </a:lnTo>
                <a:cubicBezTo>
                  <a:pt x="406400" y="414215"/>
                  <a:pt x="409917" y="524023"/>
                  <a:pt x="422031" y="633046"/>
                </a:cubicBezTo>
                <a:cubicBezTo>
                  <a:pt x="426938" y="677208"/>
                  <a:pt x="454103" y="752709"/>
                  <a:pt x="468923" y="797169"/>
                </a:cubicBezTo>
                <a:cubicBezTo>
                  <a:pt x="461108" y="851877"/>
                  <a:pt x="470191" y="911863"/>
                  <a:pt x="445477" y="961292"/>
                </a:cubicBezTo>
                <a:cubicBezTo>
                  <a:pt x="420763" y="1010721"/>
                  <a:pt x="358902" y="1032542"/>
                  <a:pt x="328247" y="1078523"/>
                </a:cubicBezTo>
                <a:cubicBezTo>
                  <a:pt x="262961" y="1176451"/>
                  <a:pt x="301280" y="1128936"/>
                  <a:pt x="211016" y="1219200"/>
                </a:cubicBezTo>
                <a:cubicBezTo>
                  <a:pt x="144598" y="1418456"/>
                  <a:pt x="237229" y="1175514"/>
                  <a:pt x="140677" y="1336431"/>
                </a:cubicBezTo>
                <a:cubicBezTo>
                  <a:pt x="127961" y="1357623"/>
                  <a:pt x="128283" y="1384664"/>
                  <a:pt x="117231" y="1406769"/>
                </a:cubicBezTo>
                <a:cubicBezTo>
                  <a:pt x="104629" y="1431973"/>
                  <a:pt x="81783" y="1451358"/>
                  <a:pt x="70339" y="1477108"/>
                </a:cubicBezTo>
                <a:cubicBezTo>
                  <a:pt x="50264" y="1522277"/>
                  <a:pt x="39078" y="1570893"/>
                  <a:pt x="23447" y="1617785"/>
                </a:cubicBezTo>
                <a:lnTo>
                  <a:pt x="0" y="1688123"/>
                </a:lnTo>
                <a:cubicBezTo>
                  <a:pt x="363" y="1692120"/>
                  <a:pt x="3398" y="1943877"/>
                  <a:pt x="46893" y="2016369"/>
                </a:cubicBezTo>
                <a:cubicBezTo>
                  <a:pt x="58266" y="2035324"/>
                  <a:pt x="76524" y="2049453"/>
                  <a:pt x="93785" y="2063262"/>
                </a:cubicBezTo>
                <a:cubicBezTo>
                  <a:pt x="115789" y="2080865"/>
                  <a:pt x="142119" y="2092551"/>
                  <a:pt x="164123" y="2110154"/>
                </a:cubicBezTo>
                <a:cubicBezTo>
                  <a:pt x="256077" y="2183716"/>
                  <a:pt x="159204" y="2139775"/>
                  <a:pt x="281354" y="2180492"/>
                </a:cubicBezTo>
                <a:cubicBezTo>
                  <a:pt x="328246" y="2211754"/>
                  <a:pt x="390769" y="2227385"/>
                  <a:pt x="422031" y="2274277"/>
                </a:cubicBezTo>
                <a:lnTo>
                  <a:pt x="515816" y="2414954"/>
                </a:lnTo>
                <a:cubicBezTo>
                  <a:pt x="570514" y="2743143"/>
                  <a:pt x="515816" y="2350747"/>
                  <a:pt x="515816" y="2954216"/>
                </a:cubicBezTo>
                <a:cubicBezTo>
                  <a:pt x="515816" y="3095110"/>
                  <a:pt x="519337" y="3236768"/>
                  <a:pt x="539262" y="3376246"/>
                </a:cubicBezTo>
                <a:cubicBezTo>
                  <a:pt x="543247" y="3404142"/>
                  <a:pt x="568551" y="3424581"/>
                  <a:pt x="586154" y="3446585"/>
                </a:cubicBezTo>
                <a:cubicBezTo>
                  <a:pt x="612459" y="3479466"/>
                  <a:pt x="666298" y="3524475"/>
                  <a:pt x="703385" y="3540369"/>
                </a:cubicBezTo>
                <a:cubicBezTo>
                  <a:pt x="733003" y="3553063"/>
                  <a:pt x="766305" y="3554556"/>
                  <a:pt x="797170" y="3563816"/>
                </a:cubicBezTo>
                <a:cubicBezTo>
                  <a:pt x="844514" y="3578019"/>
                  <a:pt x="890955" y="3595077"/>
                  <a:pt x="937847" y="3610708"/>
                </a:cubicBezTo>
                <a:lnTo>
                  <a:pt x="1008185" y="3634154"/>
                </a:lnTo>
                <a:cubicBezTo>
                  <a:pt x="1074074" y="3628164"/>
                  <a:pt x="1246220" y="3632368"/>
                  <a:pt x="1336431" y="3587262"/>
                </a:cubicBezTo>
                <a:cubicBezTo>
                  <a:pt x="1361635" y="3574660"/>
                  <a:pt x="1383324" y="3556000"/>
                  <a:pt x="1406770" y="3540369"/>
                </a:cubicBezTo>
                <a:cubicBezTo>
                  <a:pt x="1518428" y="3372880"/>
                  <a:pt x="1486885" y="3454367"/>
                  <a:pt x="1524000" y="3305908"/>
                </a:cubicBezTo>
                <a:cubicBezTo>
                  <a:pt x="1531816" y="3157416"/>
                  <a:pt x="1534565" y="3008570"/>
                  <a:pt x="1547447" y="2860431"/>
                </a:cubicBezTo>
                <a:cubicBezTo>
                  <a:pt x="1550239" y="2828328"/>
                  <a:pt x="1562040" y="2797630"/>
                  <a:pt x="1570893" y="2766646"/>
                </a:cubicBezTo>
                <a:cubicBezTo>
                  <a:pt x="1577682" y="2742883"/>
                  <a:pt x="1583287" y="2718413"/>
                  <a:pt x="1594339" y="2696308"/>
                </a:cubicBezTo>
                <a:cubicBezTo>
                  <a:pt x="1615966" y="2653054"/>
                  <a:pt x="1672677" y="2581559"/>
                  <a:pt x="1711570" y="2555631"/>
                </a:cubicBezTo>
                <a:cubicBezTo>
                  <a:pt x="1732134" y="2541922"/>
                  <a:pt x="1758462" y="2540000"/>
                  <a:pt x="1781908" y="2532185"/>
                </a:cubicBezTo>
                <a:cubicBezTo>
                  <a:pt x="1828800" y="2500923"/>
                  <a:pt x="1872177" y="2463604"/>
                  <a:pt x="1922585" y="2438400"/>
                </a:cubicBezTo>
                <a:cubicBezTo>
                  <a:pt x="1996592" y="2401397"/>
                  <a:pt x="2100460" y="2354311"/>
                  <a:pt x="2157047" y="2297723"/>
                </a:cubicBezTo>
                <a:cubicBezTo>
                  <a:pt x="2196124" y="2258646"/>
                  <a:pt x="2243622" y="2226473"/>
                  <a:pt x="2274277" y="2180492"/>
                </a:cubicBezTo>
                <a:lnTo>
                  <a:pt x="2368062" y="2039816"/>
                </a:lnTo>
                <a:cubicBezTo>
                  <a:pt x="2383693" y="2016370"/>
                  <a:pt x="2406043" y="1996210"/>
                  <a:pt x="2414954" y="1969477"/>
                </a:cubicBezTo>
                <a:lnTo>
                  <a:pt x="2461847" y="1828800"/>
                </a:lnTo>
                <a:lnTo>
                  <a:pt x="2485293" y="1758462"/>
                </a:lnTo>
                <a:cubicBezTo>
                  <a:pt x="2477478" y="1680308"/>
                  <a:pt x="2476322" y="1601198"/>
                  <a:pt x="2461847" y="1524000"/>
                </a:cubicBezTo>
                <a:cubicBezTo>
                  <a:pt x="2445912" y="1439013"/>
                  <a:pt x="2419644" y="1377463"/>
                  <a:pt x="2368062" y="1312985"/>
                </a:cubicBezTo>
                <a:cubicBezTo>
                  <a:pt x="2354253" y="1295724"/>
                  <a:pt x="2334979" y="1283353"/>
                  <a:pt x="2321170" y="1266092"/>
                </a:cubicBezTo>
                <a:cubicBezTo>
                  <a:pt x="2303567" y="1244088"/>
                  <a:pt x="2294202" y="1215679"/>
                  <a:pt x="2274277" y="1195754"/>
                </a:cubicBezTo>
                <a:cubicBezTo>
                  <a:pt x="2254352" y="1175829"/>
                  <a:pt x="2225943" y="1166465"/>
                  <a:pt x="2203939" y="1148862"/>
                </a:cubicBezTo>
                <a:cubicBezTo>
                  <a:pt x="2186678" y="1135053"/>
                  <a:pt x="2172678" y="1117600"/>
                  <a:pt x="2157047" y="1101969"/>
                </a:cubicBezTo>
                <a:cubicBezTo>
                  <a:pt x="2115169" y="976336"/>
                  <a:pt x="2105645" y="967153"/>
                  <a:pt x="2086708" y="844062"/>
                </a:cubicBezTo>
                <a:cubicBezTo>
                  <a:pt x="2069930" y="735005"/>
                  <a:pt x="2068276" y="643614"/>
                  <a:pt x="2039816" y="539262"/>
                </a:cubicBezTo>
                <a:cubicBezTo>
                  <a:pt x="2026810" y="491575"/>
                  <a:pt x="2027874" y="433537"/>
                  <a:pt x="1992923" y="398585"/>
                </a:cubicBezTo>
                <a:cubicBezTo>
                  <a:pt x="1977292" y="382954"/>
                  <a:pt x="1959840" y="368953"/>
                  <a:pt x="1946031" y="351692"/>
                </a:cubicBezTo>
                <a:cubicBezTo>
                  <a:pt x="1868903" y="255281"/>
                  <a:pt x="1940367" y="295096"/>
                  <a:pt x="1828800" y="257908"/>
                </a:cubicBezTo>
                <a:cubicBezTo>
                  <a:pt x="1693434" y="167664"/>
                  <a:pt x="1555262" y="218831"/>
                  <a:pt x="1500554" y="211016"/>
                </a:cubicBezTo>
                <a:close/>
              </a:path>
            </a:pathLst>
          </a:custGeom>
          <a:solidFill>
            <a:srgbClr val="C1E2BD">
              <a:alpha val="4200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3A9799F6-F34E-2481-0B1A-614F32338485}"/>
              </a:ext>
            </a:extLst>
          </p:cNvPr>
          <p:cNvPicPr>
            <a:picLocks noChangeAspect="1"/>
          </p:cNvPicPr>
          <p:nvPr/>
        </p:nvPicPr>
        <p:blipFill>
          <a:blip r:embed="rId3"/>
          <a:stretch>
            <a:fillRect/>
          </a:stretch>
        </p:blipFill>
        <p:spPr>
          <a:xfrm>
            <a:off x="5882986" y="727682"/>
            <a:ext cx="5193614" cy="5108473"/>
          </a:xfrm>
          <a:prstGeom prst="rect">
            <a:avLst/>
          </a:prstGeom>
        </p:spPr>
      </p:pic>
      <p:sp>
        <p:nvSpPr>
          <p:cNvPr id="6" name="Frame 5">
            <a:extLst>
              <a:ext uri="{FF2B5EF4-FFF2-40B4-BE49-F238E27FC236}">
                <a16:creationId xmlns:a16="http://schemas.microsoft.com/office/drawing/2014/main" id="{5C6C9495-83DD-93FE-E007-FE4339048C69}"/>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3B64E43-62EC-D260-7084-A4CF35EF88DE}"/>
              </a:ext>
            </a:extLst>
          </p:cNvPr>
          <p:cNvSpPr/>
          <p:nvPr/>
        </p:nvSpPr>
        <p:spPr>
          <a:xfrm>
            <a:off x="722219" y="2480099"/>
            <a:ext cx="4728754" cy="3140065"/>
          </a:xfrm>
          <a:prstGeom prst="rect">
            <a:avLst/>
          </a:prstGeom>
          <a:solidFill>
            <a:schemeClr val="bg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What is one things that has stuck with you from today?</a:t>
            </a:r>
          </a:p>
        </p:txBody>
      </p:sp>
    </p:spTree>
    <p:extLst>
      <p:ext uri="{BB962C8B-B14F-4D97-AF65-F5344CB8AC3E}">
        <p14:creationId xmlns:p14="http://schemas.microsoft.com/office/powerpoint/2010/main" val="11244079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57F69E0-C4B0-4BEC-A689-4F8D877F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Hearts from an open envelope">
            <a:extLst>
              <a:ext uri="{FF2B5EF4-FFF2-40B4-BE49-F238E27FC236}">
                <a16:creationId xmlns:a16="http://schemas.microsoft.com/office/drawing/2014/main" id="{A9C734BA-E5DB-42C5-9201-E7A53422739A}"/>
              </a:ext>
            </a:extLst>
          </p:cNvPr>
          <p:cNvPicPr>
            <a:picLocks noChangeAspect="1"/>
          </p:cNvPicPr>
          <p:nvPr/>
        </p:nvPicPr>
        <p:blipFill rotWithShape="1">
          <a:blip r:embed="rId3" cstate="email">
            <a:alphaModFix amt="50000"/>
            <a:extLst>
              <a:ext uri="{28A0092B-C50C-407E-A947-70E740481C1C}">
                <a14:useLocalDpi xmlns:a14="http://schemas.microsoft.com/office/drawing/2010/main"/>
              </a:ext>
            </a:extLst>
          </a:blip>
          <a:srcRect r="-1"/>
          <a:stretch/>
        </p:blipFill>
        <p:spPr>
          <a:xfrm>
            <a:off x="20" y="10"/>
            <a:ext cx="12188930" cy="6857990"/>
          </a:xfrm>
          <a:prstGeom prst="rect">
            <a:avLst/>
          </a:prstGeom>
        </p:spPr>
      </p:pic>
      <p:sp>
        <p:nvSpPr>
          <p:cNvPr id="2" name="Title 1">
            <a:extLst>
              <a:ext uri="{FF2B5EF4-FFF2-40B4-BE49-F238E27FC236}">
                <a16:creationId xmlns:a16="http://schemas.microsoft.com/office/drawing/2014/main" id="{471AA92C-7F4F-7E73-9579-5DE8C601A1A2}"/>
              </a:ext>
            </a:extLst>
          </p:cNvPr>
          <p:cNvSpPr>
            <a:spLocks noGrp="1"/>
          </p:cNvSpPr>
          <p:nvPr>
            <p:ph type="title"/>
          </p:nvPr>
        </p:nvSpPr>
        <p:spPr>
          <a:xfrm>
            <a:off x="1523999" y="1122363"/>
            <a:ext cx="9673088" cy="3063240"/>
          </a:xfrm>
        </p:spPr>
        <p:txBody>
          <a:bodyPr vert="horz" lIns="91440" tIns="45720" rIns="91440" bIns="45720" rtlCol="0" anchor="b">
            <a:normAutofit/>
          </a:bodyPr>
          <a:lstStyle/>
          <a:p>
            <a:pPr algn="ctr" defTabSz="914400"/>
            <a:r>
              <a:rPr lang="en-US" sz="6100" b="1" dirty="0" err="1">
                <a:solidFill>
                  <a:schemeClr val="bg1"/>
                </a:solidFill>
              </a:rPr>
              <a:t>www.fisherandfrey.com</a:t>
            </a:r>
            <a:endParaRPr lang="en-US" sz="6100" b="1" dirty="0">
              <a:solidFill>
                <a:schemeClr val="bg1"/>
              </a:solidFill>
            </a:endParaRPr>
          </a:p>
        </p:txBody>
      </p:sp>
      <p:sp>
        <p:nvSpPr>
          <p:cNvPr id="3" name="Content Placeholder 2">
            <a:extLst>
              <a:ext uri="{FF2B5EF4-FFF2-40B4-BE49-F238E27FC236}">
                <a16:creationId xmlns:a16="http://schemas.microsoft.com/office/drawing/2014/main" id="{9DD0ACAB-3847-1B1C-F057-71B329B36254}"/>
              </a:ext>
            </a:extLst>
          </p:cNvPr>
          <p:cNvSpPr>
            <a:spLocks noGrp="1"/>
          </p:cNvSpPr>
          <p:nvPr>
            <p:ph idx="1"/>
          </p:nvPr>
        </p:nvSpPr>
        <p:spPr>
          <a:xfrm>
            <a:off x="4899835" y="5109098"/>
            <a:ext cx="9144000" cy="1536192"/>
          </a:xfrm>
        </p:spPr>
        <p:txBody>
          <a:bodyPr vert="horz" lIns="91440" tIns="45720" rIns="91440" bIns="45720" rtlCol="0">
            <a:normAutofit/>
          </a:bodyPr>
          <a:lstStyle/>
          <a:p>
            <a:pPr marL="0" indent="0" algn="ctr" defTabSz="914400">
              <a:spcBef>
                <a:spcPts val="1000"/>
              </a:spcBef>
              <a:buNone/>
            </a:pPr>
            <a:r>
              <a:rPr lang="en-US" sz="5000" dirty="0">
                <a:solidFill>
                  <a:schemeClr val="bg1"/>
                </a:solidFill>
              </a:rPr>
              <a:t>Thank you!</a:t>
            </a:r>
          </a:p>
        </p:txBody>
      </p:sp>
      <p:sp>
        <p:nvSpPr>
          <p:cNvPr id="12" name="sketchy line">
            <a:extLst>
              <a:ext uri="{FF2B5EF4-FFF2-40B4-BE49-F238E27FC236}">
                <a16:creationId xmlns:a16="http://schemas.microsoft.com/office/drawing/2014/main" id="{9F6380B4-6A1C-481E-8408-B4E6C75B9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368623"/>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rgbClr val="FFFFFF">
              <a:alpha val="75000"/>
            </a:srgbClr>
          </a:solidFill>
          <a:ln w="44450" cap="rnd">
            <a:solidFill>
              <a:schemeClr val="bg1">
                <a:alpha val="75000"/>
              </a:schemeClr>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6825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3" name="Picture 2" descr="A map of the united states&#10;&#10;Description automatically generated">
            <a:extLst>
              <a:ext uri="{FF2B5EF4-FFF2-40B4-BE49-F238E27FC236}">
                <a16:creationId xmlns:a16="http://schemas.microsoft.com/office/drawing/2014/main" id="{1CED112F-3235-2F66-371C-CD87FB8E515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08373" y="-129445"/>
            <a:ext cx="10708731" cy="6987445"/>
          </a:xfrm>
          <a:prstGeom prst="rect">
            <a:avLst/>
          </a:prstGeom>
          <a:noFill/>
        </p:spPr>
      </p:pic>
      <p:sp>
        <p:nvSpPr>
          <p:cNvPr id="2" name="Frame 1">
            <a:extLst>
              <a:ext uri="{FF2B5EF4-FFF2-40B4-BE49-F238E27FC236}">
                <a16:creationId xmlns:a16="http://schemas.microsoft.com/office/drawing/2014/main" id="{6FF41DB7-86F1-5E8B-F35B-361521795374}"/>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369618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sp>
        <p:nvSpPr>
          <p:cNvPr id="4" name="TextBox 3">
            <a:extLst>
              <a:ext uri="{FF2B5EF4-FFF2-40B4-BE49-F238E27FC236}">
                <a16:creationId xmlns:a16="http://schemas.microsoft.com/office/drawing/2014/main" id="{D7D690F4-DDD5-3B53-27B1-07D6163974CF}"/>
              </a:ext>
            </a:extLst>
          </p:cNvPr>
          <p:cNvSpPr txBox="1"/>
          <p:nvPr/>
        </p:nvSpPr>
        <p:spPr>
          <a:xfrm>
            <a:off x="890338" y="421555"/>
            <a:ext cx="4076109" cy="5620016"/>
          </a:xfrm>
          <a:prstGeom prst="rect">
            <a:avLst/>
          </a:prstGeom>
        </p:spPr>
        <p:txBody>
          <a:bodyPr vert="horz" lIns="91440" tIns="45720" rIns="91440" bIns="45720" rtlCol="0" anchor="b">
            <a:normAutofit/>
          </a:bodyPr>
          <a:lstStyle/>
          <a:p>
            <a:pPr algn="ctr" defTabSz="914377">
              <a:lnSpc>
                <a:spcPct val="90000"/>
              </a:lnSpc>
              <a:spcBef>
                <a:spcPct val="0"/>
              </a:spcBef>
              <a:spcAft>
                <a:spcPts val="600"/>
              </a:spcAft>
            </a:pPr>
            <a:endParaRPr lang="en-US" sz="3400" dirty="0">
              <a:solidFill>
                <a:prstClr val="black"/>
              </a:solidFill>
              <a:latin typeface="Aptos" panose="020B0004020202020204" pitchFamily="34" charset="0"/>
              <a:cs typeface="Arial"/>
              <a:sym typeface="Arial"/>
            </a:endParaRPr>
          </a:p>
          <a:p>
            <a:pPr algn="ctr" defTabSz="914377">
              <a:lnSpc>
                <a:spcPct val="90000"/>
              </a:lnSpc>
              <a:spcBef>
                <a:spcPct val="0"/>
              </a:spcBef>
              <a:spcAft>
                <a:spcPts val="600"/>
              </a:spcAft>
            </a:pPr>
            <a:endParaRPr lang="en-US" sz="3400" dirty="0">
              <a:solidFill>
                <a:prstClr val="black"/>
              </a:solidFill>
              <a:latin typeface="Aptos" panose="020B0004020202020204" pitchFamily="34" charset="0"/>
              <a:cs typeface="Arial"/>
              <a:sym typeface="Arial"/>
            </a:endParaRPr>
          </a:p>
          <a:p>
            <a:pPr algn="ctr" defTabSz="914377">
              <a:lnSpc>
                <a:spcPct val="90000"/>
              </a:lnSpc>
              <a:spcBef>
                <a:spcPct val="0"/>
              </a:spcBef>
              <a:spcAft>
                <a:spcPts val="600"/>
              </a:spcAft>
            </a:pPr>
            <a:r>
              <a:rPr lang="en-US" sz="3400" dirty="0">
                <a:solidFill>
                  <a:prstClr val="black"/>
                </a:solidFill>
                <a:latin typeface="Aptos" panose="020B0004020202020204" pitchFamily="34" charset="0"/>
                <a:cs typeface="Arial"/>
                <a:sym typeface="Arial"/>
              </a:rPr>
              <a:t>A child one year below grade level in 3</a:t>
            </a:r>
            <a:r>
              <a:rPr lang="en-US" sz="3400" baseline="30000" dirty="0">
                <a:solidFill>
                  <a:prstClr val="black"/>
                </a:solidFill>
                <a:latin typeface="Aptos" panose="020B0004020202020204" pitchFamily="34" charset="0"/>
                <a:cs typeface="Arial"/>
                <a:sym typeface="Arial"/>
              </a:rPr>
              <a:t>rd</a:t>
            </a:r>
            <a:r>
              <a:rPr lang="en-US" sz="3400" dirty="0">
                <a:solidFill>
                  <a:prstClr val="black"/>
                </a:solidFill>
                <a:latin typeface="Aptos" panose="020B0004020202020204" pitchFamily="34" charset="0"/>
                <a:cs typeface="Arial"/>
                <a:sym typeface="Arial"/>
              </a:rPr>
              <a:t> grade is </a:t>
            </a:r>
            <a:r>
              <a:rPr lang="en-US" sz="4000" dirty="0">
                <a:solidFill>
                  <a:prstClr val="black"/>
                </a:solidFill>
                <a:latin typeface="Aptos" panose="020B0004020202020204" pitchFamily="34" charset="0"/>
                <a:cs typeface="Arial"/>
                <a:sym typeface="Arial"/>
              </a:rPr>
              <a:t>on grade level by 6</a:t>
            </a:r>
            <a:r>
              <a:rPr lang="en-US" sz="4000" baseline="30000" dirty="0">
                <a:solidFill>
                  <a:prstClr val="black"/>
                </a:solidFill>
                <a:latin typeface="Aptos" panose="020B0004020202020204" pitchFamily="34" charset="0"/>
                <a:cs typeface="Arial"/>
                <a:sym typeface="Arial"/>
              </a:rPr>
              <a:t>th</a:t>
            </a:r>
            <a:r>
              <a:rPr lang="en-US" sz="4000" dirty="0">
                <a:solidFill>
                  <a:prstClr val="black"/>
                </a:solidFill>
                <a:latin typeface="Aptos" panose="020B0004020202020204" pitchFamily="34" charset="0"/>
                <a:cs typeface="Arial"/>
                <a:sym typeface="Arial"/>
              </a:rPr>
              <a:t> grade</a:t>
            </a:r>
            <a:r>
              <a:rPr lang="en-US" sz="3400" dirty="0">
                <a:solidFill>
                  <a:prstClr val="black"/>
                </a:solidFill>
                <a:latin typeface="Aptos" panose="020B0004020202020204" pitchFamily="34" charset="0"/>
                <a:cs typeface="Arial"/>
                <a:sym typeface="Arial"/>
              </a:rPr>
              <a:t>: </a:t>
            </a:r>
          </a:p>
          <a:p>
            <a:pPr algn="ctr" defTabSz="914377">
              <a:lnSpc>
                <a:spcPct val="90000"/>
              </a:lnSpc>
              <a:spcBef>
                <a:spcPct val="0"/>
              </a:spcBef>
              <a:spcAft>
                <a:spcPts val="600"/>
              </a:spcAft>
            </a:pPr>
            <a:endParaRPr lang="en-US" sz="3400" dirty="0">
              <a:solidFill>
                <a:prstClr val="black"/>
              </a:solidFill>
              <a:latin typeface="Aptos" panose="020B0004020202020204" pitchFamily="34" charset="0"/>
              <a:cs typeface="Arial"/>
              <a:sym typeface="Arial"/>
            </a:endParaRPr>
          </a:p>
          <a:p>
            <a:pPr algn="ctr" defTabSz="914377">
              <a:lnSpc>
                <a:spcPct val="90000"/>
              </a:lnSpc>
              <a:spcBef>
                <a:spcPct val="0"/>
              </a:spcBef>
              <a:spcAft>
                <a:spcPts val="600"/>
              </a:spcAft>
            </a:pPr>
            <a:endParaRPr lang="en-US" sz="3400" dirty="0">
              <a:solidFill>
                <a:prstClr val="black"/>
              </a:solidFill>
              <a:latin typeface="Aptos" panose="020B0004020202020204" pitchFamily="34" charset="0"/>
              <a:cs typeface="Arial"/>
              <a:sym typeface="Arial"/>
            </a:endParaRPr>
          </a:p>
          <a:p>
            <a:pPr algn="ctr" defTabSz="914377">
              <a:lnSpc>
                <a:spcPct val="90000"/>
              </a:lnSpc>
              <a:spcBef>
                <a:spcPct val="0"/>
              </a:spcBef>
              <a:spcAft>
                <a:spcPts val="600"/>
              </a:spcAft>
            </a:pPr>
            <a:r>
              <a:rPr lang="en-US" sz="3400" dirty="0">
                <a:solidFill>
                  <a:prstClr val="black"/>
                </a:solidFill>
                <a:latin typeface="Aptos" panose="020B0004020202020204" pitchFamily="34" charset="0"/>
                <a:cs typeface="Arial"/>
                <a:sym typeface="Arial"/>
              </a:rPr>
              <a:t>A potentially life-changing difference.</a:t>
            </a:r>
          </a:p>
        </p:txBody>
      </p:sp>
      <p:sp>
        <p:nvSpPr>
          <p:cNvPr id="19"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9"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pic>
        <p:nvPicPr>
          <p:cNvPr id="3" name="Picture 2" descr="A group of kids standing in a classroom&#10;&#10;Description automatically generated">
            <a:extLst>
              <a:ext uri="{FF2B5EF4-FFF2-40B4-BE49-F238E27FC236}">
                <a16:creationId xmlns:a16="http://schemas.microsoft.com/office/drawing/2014/main" id="{92AF56F7-E528-8E69-C67A-AAEF344F9072}"/>
              </a:ext>
            </a:extLst>
          </p:cNvPr>
          <p:cNvPicPr>
            <a:picLocks noChangeAspect="1"/>
          </p:cNvPicPr>
          <p:nvPr/>
        </p:nvPicPr>
        <p:blipFill>
          <a:blip r:embed="rId2" cstate="email">
            <a:extLst>
              <a:ext uri="{28A0092B-C50C-407E-A947-70E740481C1C}">
                <a14:useLocalDpi xmlns:a14="http://schemas.microsoft.com/office/drawing/2010/main"/>
              </a:ext>
            </a:extLst>
          </a:blip>
          <a:srcRect b="-1"/>
          <a:stretch/>
        </p:blipFill>
        <p:spPr>
          <a:xfrm>
            <a:off x="5311703" y="10"/>
            <a:ext cx="6878775" cy="6857991"/>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Frame 4">
            <a:extLst>
              <a:ext uri="{FF2B5EF4-FFF2-40B4-BE49-F238E27FC236}">
                <a16:creationId xmlns:a16="http://schemas.microsoft.com/office/drawing/2014/main" id="{16587C90-978B-6C19-E8AB-6B7BEA166BF2}"/>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2786959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sp>
        <p:nvSpPr>
          <p:cNvPr id="3" name="TextBox 2">
            <a:extLst>
              <a:ext uri="{FF2B5EF4-FFF2-40B4-BE49-F238E27FC236}">
                <a16:creationId xmlns:a16="http://schemas.microsoft.com/office/drawing/2014/main" id="{6476C3A4-A303-CEA5-F88D-44E4C02D7E0E}"/>
              </a:ext>
            </a:extLst>
          </p:cNvPr>
          <p:cNvSpPr txBox="1"/>
          <p:nvPr/>
        </p:nvSpPr>
        <p:spPr>
          <a:xfrm>
            <a:off x="473409" y="273269"/>
            <a:ext cx="5962785" cy="3843667"/>
          </a:xfrm>
          <a:prstGeom prst="rect">
            <a:avLst/>
          </a:prstGeom>
        </p:spPr>
        <p:txBody>
          <a:bodyPr vert="horz" lIns="91440" tIns="45720" rIns="91440" bIns="45720" rtlCol="0">
            <a:noAutofit/>
          </a:bodyPr>
          <a:lstStyle/>
          <a:p>
            <a:pPr algn="ctr" defTabSz="914377">
              <a:lnSpc>
                <a:spcPct val="90000"/>
              </a:lnSpc>
              <a:spcAft>
                <a:spcPts val="600"/>
              </a:spcAft>
              <a:defRPr/>
            </a:pPr>
            <a:r>
              <a:rPr lang="en-US" sz="2400" dirty="0">
                <a:solidFill>
                  <a:prstClr val="black"/>
                </a:solidFill>
                <a:latin typeface="Aptos" panose="020B0004020202020204" pitchFamily="34" charset="0"/>
                <a:cs typeface="Arial"/>
                <a:sym typeface="Arial"/>
              </a:rPr>
              <a:t>“What we found was not a silver-bullet solution, a</a:t>
            </a:r>
          </a:p>
          <a:p>
            <a:pPr algn="ctr" defTabSz="914377">
              <a:lnSpc>
                <a:spcPct val="90000"/>
              </a:lnSpc>
              <a:spcAft>
                <a:spcPts val="600"/>
              </a:spcAft>
              <a:defRPr/>
            </a:pPr>
            <a:r>
              <a:rPr lang="en-US" sz="2400" dirty="0">
                <a:solidFill>
                  <a:prstClr val="black"/>
                </a:solidFill>
                <a:latin typeface="Aptos" panose="020B0004020202020204" pitchFamily="34" charset="0"/>
                <a:cs typeface="Arial"/>
                <a:sym typeface="Arial"/>
              </a:rPr>
              <a:t>perfect curriculum, or a single rock star leader.</a:t>
            </a:r>
          </a:p>
          <a:p>
            <a:pPr algn="ctr" defTabSz="914377">
              <a:lnSpc>
                <a:spcPct val="90000"/>
              </a:lnSpc>
              <a:spcAft>
                <a:spcPts val="600"/>
              </a:spcAft>
              <a:defRPr/>
            </a:pPr>
            <a:r>
              <a:rPr lang="en-US" sz="2400" dirty="0">
                <a:solidFill>
                  <a:prstClr val="black"/>
                </a:solidFill>
                <a:latin typeface="Aptos" panose="020B0004020202020204" pitchFamily="34" charset="0"/>
                <a:cs typeface="Arial"/>
                <a:sym typeface="Arial"/>
              </a:rPr>
              <a:t>Instead, these schools shared a commitment to</a:t>
            </a:r>
          </a:p>
          <a:p>
            <a:pPr algn="ctr" defTabSz="914377">
              <a:lnSpc>
                <a:spcPct val="90000"/>
              </a:lnSpc>
              <a:spcAft>
                <a:spcPts val="600"/>
              </a:spcAft>
              <a:defRPr/>
            </a:pPr>
            <a:r>
              <a:rPr lang="en-US" sz="2400" dirty="0">
                <a:solidFill>
                  <a:prstClr val="black"/>
                </a:solidFill>
                <a:latin typeface="Aptos" panose="020B0004020202020204" pitchFamily="34" charset="0"/>
                <a:cs typeface="Arial"/>
                <a:sym typeface="Arial"/>
              </a:rPr>
              <a:t>doing three core things well: </a:t>
            </a:r>
          </a:p>
          <a:p>
            <a:pPr algn="ctr" defTabSz="914377">
              <a:lnSpc>
                <a:spcPct val="90000"/>
              </a:lnSpc>
              <a:spcAft>
                <a:spcPts val="600"/>
              </a:spcAft>
              <a:defRPr/>
            </a:pPr>
            <a:endParaRPr lang="en-US" sz="2400" dirty="0">
              <a:solidFill>
                <a:prstClr val="black"/>
              </a:solidFill>
              <a:latin typeface="Aptos" panose="020B0004020202020204" pitchFamily="34" charset="0"/>
              <a:cs typeface="Arial"/>
              <a:sym typeface="Arial"/>
            </a:endParaRPr>
          </a:p>
          <a:p>
            <a:pPr algn="ctr" defTabSz="914377">
              <a:lnSpc>
                <a:spcPct val="90000"/>
              </a:lnSpc>
              <a:spcAft>
                <a:spcPts val="600"/>
              </a:spcAft>
              <a:defRPr/>
            </a:pPr>
            <a:r>
              <a:rPr lang="en-US" sz="3200" dirty="0">
                <a:solidFill>
                  <a:prstClr val="black"/>
                </a:solidFill>
                <a:latin typeface="Aptos" panose="020B0004020202020204" pitchFamily="34" charset="0"/>
                <a:cs typeface="Arial"/>
                <a:sym typeface="Arial"/>
              </a:rPr>
              <a:t>They create a culture of</a:t>
            </a:r>
          </a:p>
          <a:p>
            <a:pPr algn="ctr" defTabSz="914377">
              <a:lnSpc>
                <a:spcPct val="90000"/>
              </a:lnSpc>
              <a:spcAft>
                <a:spcPts val="600"/>
              </a:spcAft>
              <a:defRPr/>
            </a:pPr>
            <a:r>
              <a:rPr lang="en-US" sz="3200" b="1" dirty="0">
                <a:solidFill>
                  <a:prstClr val="black"/>
                </a:solidFill>
                <a:latin typeface="Aptos" panose="020B0004020202020204" pitchFamily="34" charset="0"/>
                <a:cs typeface="Arial"/>
                <a:sym typeface="Arial"/>
              </a:rPr>
              <a:t>belonging</a:t>
            </a:r>
            <a:r>
              <a:rPr lang="en-US" sz="3200" dirty="0">
                <a:solidFill>
                  <a:prstClr val="black"/>
                </a:solidFill>
                <a:latin typeface="Aptos" panose="020B0004020202020204" pitchFamily="34" charset="0"/>
                <a:cs typeface="Arial"/>
                <a:sym typeface="Arial"/>
              </a:rPr>
              <a:t>, deliver </a:t>
            </a:r>
            <a:r>
              <a:rPr lang="en-US" sz="3200" b="1" dirty="0">
                <a:solidFill>
                  <a:prstClr val="black"/>
                </a:solidFill>
                <a:latin typeface="Aptos" panose="020B0004020202020204" pitchFamily="34" charset="0"/>
                <a:cs typeface="Arial"/>
                <a:sym typeface="Arial"/>
              </a:rPr>
              <a:t>consistent</a:t>
            </a:r>
            <a:r>
              <a:rPr lang="en-US" sz="3200" dirty="0">
                <a:solidFill>
                  <a:prstClr val="black"/>
                </a:solidFill>
                <a:latin typeface="Aptos" panose="020B0004020202020204" pitchFamily="34" charset="0"/>
                <a:cs typeface="Arial"/>
                <a:sym typeface="Arial"/>
              </a:rPr>
              <a:t> grade-level instruction,</a:t>
            </a:r>
          </a:p>
          <a:p>
            <a:pPr algn="ctr" defTabSz="914377">
              <a:lnSpc>
                <a:spcPct val="90000"/>
              </a:lnSpc>
              <a:spcAft>
                <a:spcPts val="600"/>
              </a:spcAft>
              <a:defRPr/>
            </a:pPr>
            <a:r>
              <a:rPr lang="en-US" sz="3200" dirty="0">
                <a:solidFill>
                  <a:prstClr val="black"/>
                </a:solidFill>
                <a:latin typeface="Aptos" panose="020B0004020202020204" pitchFamily="34" charset="0"/>
                <a:cs typeface="Arial"/>
                <a:sym typeface="Arial"/>
              </a:rPr>
              <a:t>and build a </a:t>
            </a:r>
            <a:r>
              <a:rPr lang="en-US" sz="3200" b="1" dirty="0">
                <a:solidFill>
                  <a:prstClr val="black"/>
                </a:solidFill>
                <a:latin typeface="Aptos" panose="020B0004020202020204" pitchFamily="34" charset="0"/>
                <a:cs typeface="Arial"/>
                <a:sym typeface="Arial"/>
              </a:rPr>
              <a:t>coherent</a:t>
            </a:r>
            <a:r>
              <a:rPr lang="en-US" sz="3200" dirty="0">
                <a:solidFill>
                  <a:prstClr val="black"/>
                </a:solidFill>
                <a:latin typeface="Aptos" panose="020B0004020202020204" pitchFamily="34" charset="0"/>
                <a:cs typeface="Arial"/>
                <a:sym typeface="Arial"/>
              </a:rPr>
              <a:t> instructional program</a:t>
            </a:r>
            <a:r>
              <a:rPr lang="en-US" sz="2400" dirty="0">
                <a:solidFill>
                  <a:prstClr val="black"/>
                </a:solidFill>
                <a:latin typeface="Aptos" panose="020B0004020202020204" pitchFamily="34" charset="0"/>
                <a:cs typeface="Arial"/>
                <a:sym typeface="Arial"/>
              </a:rPr>
              <a:t>.”</a:t>
            </a:r>
          </a:p>
          <a:p>
            <a:pPr algn="ctr" defTabSz="914377">
              <a:lnSpc>
                <a:spcPct val="90000"/>
              </a:lnSpc>
              <a:spcAft>
                <a:spcPts val="600"/>
              </a:spcAft>
              <a:defRPr/>
            </a:pPr>
            <a:r>
              <a:rPr lang="en-US" sz="2400" dirty="0">
                <a:solidFill>
                  <a:prstClr val="black"/>
                </a:solidFill>
                <a:latin typeface="Aptos" panose="020B0004020202020204" pitchFamily="34" charset="0"/>
                <a:cs typeface="Arial"/>
                <a:sym typeface="Arial"/>
              </a:rPr>
              <a:t> (TNTP, 2024, p. 6)</a:t>
            </a:r>
          </a:p>
        </p:txBody>
      </p:sp>
      <p:pic>
        <p:nvPicPr>
          <p:cNvPr id="5" name="Picture 4" descr="A yellow arrow pointing to a green and blue striped wall&#10;&#10;Description automatically generated">
            <a:extLst>
              <a:ext uri="{FF2B5EF4-FFF2-40B4-BE49-F238E27FC236}">
                <a16:creationId xmlns:a16="http://schemas.microsoft.com/office/drawing/2014/main" id="{65AF9AD3-2D86-DB16-CAB5-771BF3457DAE}"/>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6229217" y="10"/>
            <a:ext cx="5962785" cy="6857991"/>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Frame 1">
            <a:extLst>
              <a:ext uri="{FF2B5EF4-FFF2-40B4-BE49-F238E27FC236}">
                <a16:creationId xmlns:a16="http://schemas.microsoft.com/office/drawing/2014/main" id="{A8AED5EB-1C2E-8563-82B2-F1122B4B2BE8}"/>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2526155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hild raising her hand&#10;&#10;Description automatically generated">
            <a:extLst>
              <a:ext uri="{FF2B5EF4-FFF2-40B4-BE49-F238E27FC236}">
                <a16:creationId xmlns:a16="http://schemas.microsoft.com/office/drawing/2014/main" id="{872DFFDF-FCE3-D316-B982-4834AD79965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7560" y="0"/>
            <a:ext cx="12447120" cy="6858000"/>
          </a:xfrm>
          <a:prstGeom prst="rect">
            <a:avLst/>
          </a:prstGeom>
        </p:spPr>
      </p:pic>
      <p:sp>
        <p:nvSpPr>
          <p:cNvPr id="5" name="TextBox 4">
            <a:extLst>
              <a:ext uri="{FF2B5EF4-FFF2-40B4-BE49-F238E27FC236}">
                <a16:creationId xmlns:a16="http://schemas.microsoft.com/office/drawing/2014/main" id="{B52C4F9D-69AC-786F-3F9D-3097D3D1F9A7}"/>
              </a:ext>
            </a:extLst>
          </p:cNvPr>
          <p:cNvSpPr txBox="1"/>
          <p:nvPr/>
        </p:nvSpPr>
        <p:spPr>
          <a:xfrm>
            <a:off x="970076" y="567559"/>
            <a:ext cx="10792122" cy="861774"/>
          </a:xfrm>
          <a:prstGeom prst="rect">
            <a:avLst/>
          </a:prstGeom>
          <a:noFill/>
        </p:spPr>
        <p:txBody>
          <a:bodyPr wrap="none" rtlCol="0">
            <a:spAutoFit/>
          </a:bodyPr>
          <a:lstStyle/>
          <a:p>
            <a:pPr algn="ctr" defTabSz="914377">
              <a:defRPr/>
            </a:pPr>
            <a:r>
              <a:rPr lang="en-US" sz="3200" b="1" dirty="0">
                <a:solidFill>
                  <a:prstClr val="white"/>
                </a:solidFill>
                <a:latin typeface="Aptos" panose="020B0004020202020204" pitchFamily="34" charset="0"/>
                <a:cs typeface="Arial"/>
                <a:sym typeface="Arial"/>
              </a:rPr>
              <a:t>3 Characteristics of Trajectory-changing Schools</a:t>
            </a:r>
          </a:p>
          <a:p>
            <a:pPr defTabSz="914377">
              <a:defRPr/>
            </a:pPr>
            <a:endParaRPr lang="en-US" dirty="0">
              <a:solidFill>
                <a:prstClr val="black"/>
              </a:solidFill>
              <a:latin typeface="Calibri" panose="020F0502020204030204"/>
              <a:cs typeface="Arial"/>
              <a:sym typeface="Arial"/>
            </a:endParaRPr>
          </a:p>
        </p:txBody>
      </p:sp>
      <p:sp>
        <p:nvSpPr>
          <p:cNvPr id="6" name="TextBox 5">
            <a:extLst>
              <a:ext uri="{FF2B5EF4-FFF2-40B4-BE49-F238E27FC236}">
                <a16:creationId xmlns:a16="http://schemas.microsoft.com/office/drawing/2014/main" id="{CF45B6CE-D4EB-C5F7-2562-FCF434E2B1BD}"/>
              </a:ext>
            </a:extLst>
          </p:cNvPr>
          <p:cNvSpPr txBox="1"/>
          <p:nvPr/>
        </p:nvSpPr>
        <p:spPr>
          <a:xfrm>
            <a:off x="599091" y="1187670"/>
            <a:ext cx="4687615" cy="2092881"/>
          </a:xfrm>
          <a:prstGeom prst="rect">
            <a:avLst/>
          </a:prstGeom>
          <a:noFill/>
        </p:spPr>
        <p:txBody>
          <a:bodyPr wrap="square" rtlCol="0">
            <a:spAutoFit/>
          </a:bodyPr>
          <a:lstStyle/>
          <a:p>
            <a:pPr defTabSz="914377">
              <a:defRPr/>
            </a:pPr>
            <a:r>
              <a:rPr lang="en-US" sz="2800" b="1" dirty="0">
                <a:solidFill>
                  <a:prstClr val="white"/>
                </a:solidFill>
                <a:latin typeface="Aptos" panose="020B0004020202020204" pitchFamily="34" charset="0"/>
                <a:cs typeface="Arial"/>
                <a:sym typeface="Arial"/>
              </a:rPr>
              <a:t>Belonging</a:t>
            </a:r>
            <a:r>
              <a:rPr lang="en-US" sz="2800" dirty="0">
                <a:solidFill>
                  <a:prstClr val="white"/>
                </a:solidFill>
                <a:latin typeface="Aptos" panose="020B0004020202020204" pitchFamily="34" charset="0"/>
                <a:cs typeface="Arial"/>
                <a:sym typeface="Arial"/>
              </a:rPr>
              <a:t>: Schools create an emotional climate for learning that activates students’ ability to excel. </a:t>
            </a:r>
          </a:p>
          <a:p>
            <a:pPr defTabSz="914377">
              <a:defRPr/>
            </a:pPr>
            <a:endParaRPr lang="en-US" dirty="0">
              <a:solidFill>
                <a:prstClr val="black"/>
              </a:solidFill>
              <a:latin typeface="Calibri" panose="020F0502020204030204"/>
              <a:cs typeface="Arial"/>
              <a:sym typeface="Arial"/>
            </a:endParaRPr>
          </a:p>
        </p:txBody>
      </p:sp>
      <p:sp>
        <p:nvSpPr>
          <p:cNvPr id="2" name="Frame 1">
            <a:extLst>
              <a:ext uri="{FF2B5EF4-FFF2-40B4-BE49-F238E27FC236}">
                <a16:creationId xmlns:a16="http://schemas.microsoft.com/office/drawing/2014/main" id="{D731A916-5C52-146F-2B2E-256D72D73340}"/>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1899816241"/>
      </p:ext>
    </p:extLst>
  </p:cSld>
  <p:clrMapOvr>
    <a:masterClrMapping/>
  </p:clrMapOvr>
</p:sld>
</file>

<file path=ppt/theme/_rels/theme5.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4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6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Quotable">
  <a:themeElements>
    <a:clrScheme name="Custom 16">
      <a:dk1>
        <a:srgbClr val="000000"/>
      </a:dk1>
      <a:lt1>
        <a:srgbClr val="FFFFFF"/>
      </a:lt1>
      <a:dk2>
        <a:srgbClr val="212121"/>
      </a:dk2>
      <a:lt2>
        <a:srgbClr val="636363"/>
      </a:lt2>
      <a:accent1>
        <a:srgbClr val="F2B229"/>
      </a:accent1>
      <a:accent2>
        <a:srgbClr val="D75BCD"/>
      </a:accent2>
      <a:accent3>
        <a:srgbClr val="E54D86"/>
      </a:accent3>
      <a:accent4>
        <a:srgbClr val="DE4547"/>
      </a:accent4>
      <a:accent5>
        <a:srgbClr val="F16E40"/>
      </a:accent5>
      <a:accent6>
        <a:srgbClr val="EB9C5A"/>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7AF46513-5B0D-4B03-9323-32F3F0BFC9D6}"/>
    </a:ext>
  </a:extLst>
</a:theme>
</file>

<file path=ppt/theme/theme6.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8.xml><?xml version="1.0" encoding="utf-8"?>
<a:theme xmlns:a="http://schemas.openxmlformats.org/drawingml/2006/main" name="10_Office Theme">
  <a:themeElements>
    <a:clrScheme name="Scaffolding">
      <a:dk1>
        <a:srgbClr val="000000"/>
      </a:dk1>
      <a:lt1>
        <a:srgbClr val="FFFFFF"/>
      </a:lt1>
      <a:dk2>
        <a:srgbClr val="44546A"/>
      </a:dk2>
      <a:lt2>
        <a:srgbClr val="E7E6E6"/>
      </a:lt2>
      <a:accent1>
        <a:srgbClr val="F3B9D5"/>
      </a:accent1>
      <a:accent2>
        <a:srgbClr val="ED7D31"/>
      </a:accent2>
      <a:accent3>
        <a:srgbClr val="C92480"/>
      </a:accent3>
      <a:accent4>
        <a:srgbClr val="FFC000"/>
      </a:accent4>
      <a:accent5>
        <a:srgbClr val="5B9BD5"/>
      </a:accent5>
      <a:accent6>
        <a:srgbClr val="70AD47"/>
      </a:accent6>
      <a:hlink>
        <a:srgbClr val="0563C1"/>
      </a:hlink>
      <a:folHlink>
        <a:srgbClr val="8652A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TotalTime>
  <Words>2467</Words>
  <Application>Microsoft Macintosh PowerPoint</Application>
  <PresentationFormat>Widescreen</PresentationFormat>
  <Paragraphs>300</Paragraphs>
  <Slides>54</Slides>
  <Notes>25</Notes>
  <HiddenSlides>0</HiddenSlides>
  <MMClips>0</MMClips>
  <ScaleCrop>false</ScaleCrop>
  <HeadingPairs>
    <vt:vector size="6" baseType="variant">
      <vt:variant>
        <vt:lpstr>Fonts Used</vt:lpstr>
      </vt:variant>
      <vt:variant>
        <vt:i4>32</vt:i4>
      </vt:variant>
      <vt:variant>
        <vt:lpstr>Theme</vt:lpstr>
      </vt:variant>
      <vt:variant>
        <vt:i4>13</vt:i4>
      </vt:variant>
      <vt:variant>
        <vt:lpstr>Slide Titles</vt:lpstr>
      </vt:variant>
      <vt:variant>
        <vt:i4>54</vt:i4>
      </vt:variant>
    </vt:vector>
  </HeadingPairs>
  <TitlesOfParts>
    <vt:vector size="99" baseType="lpstr">
      <vt:lpstr>Brush Script MT</vt:lpstr>
      <vt:lpstr>ＭＳ Ｐゴシック</vt:lpstr>
      <vt:lpstr>ヒラギノ角ゴ ProN W3</vt:lpstr>
      <vt:lpstr>Aharoni</vt:lpstr>
      <vt:lpstr>Aptos</vt:lpstr>
      <vt:lpstr>Aptos Display</vt:lpstr>
      <vt:lpstr>Arial</vt:lpstr>
      <vt:lpstr>Baguet Script</vt:lpstr>
      <vt:lpstr>Calibri</vt:lpstr>
      <vt:lpstr>Calibri Light</vt:lpstr>
      <vt:lpstr>Century Gothic</vt:lpstr>
      <vt:lpstr>ClaireHand</vt:lpstr>
      <vt:lpstr>DM Sans</vt:lpstr>
      <vt:lpstr>Dreaming Outloud Script Pro</vt:lpstr>
      <vt:lpstr>Feeling Passionate</vt:lpstr>
      <vt:lpstr>Funtastic</vt:lpstr>
      <vt:lpstr>Gotham</vt:lpstr>
      <vt:lpstr>Helvetica</vt:lpstr>
      <vt:lpstr>Kollektif Bold</vt:lpstr>
      <vt:lpstr>Macho</vt:lpstr>
      <vt:lpstr>myriad-pro</vt:lpstr>
      <vt:lpstr>Now Bold</vt:lpstr>
      <vt:lpstr>Open Sans Extra Bold</vt:lpstr>
      <vt:lpstr>Poppins</vt:lpstr>
      <vt:lpstr>Posterama</vt:lpstr>
      <vt:lpstr>ProximaNova</vt:lpstr>
      <vt:lpstr>Raleway</vt:lpstr>
      <vt:lpstr>Repo Bold Bold</vt:lpstr>
      <vt:lpstr>Times New Roman</vt:lpstr>
      <vt:lpstr>Tw Cen MT</vt:lpstr>
      <vt:lpstr>Verdana</vt:lpstr>
      <vt:lpstr>Wingdings 2</vt:lpstr>
      <vt:lpstr>7_Office Theme</vt:lpstr>
      <vt:lpstr>13_Office Theme</vt:lpstr>
      <vt:lpstr>16_Office Theme</vt:lpstr>
      <vt:lpstr>5_Office Theme</vt:lpstr>
      <vt:lpstr>2_Quotable</vt:lpstr>
      <vt:lpstr>12_Office Theme</vt:lpstr>
      <vt:lpstr>3_Office Theme</vt:lpstr>
      <vt:lpstr>10_Office Theme</vt:lpstr>
      <vt:lpstr>1_Office Theme</vt:lpstr>
      <vt:lpstr>9_Office Theme</vt:lpstr>
      <vt:lpstr>14_Office Theme</vt:lpstr>
      <vt:lpstr>2_Office Theme</vt:lpstr>
      <vt:lpstr>15_Office Theme</vt:lpstr>
      <vt:lpstr>Rigorous Reading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www.fisherandfrey.com</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Douglas Fisher</dc:creator>
  <cp:lastModifiedBy>Microsoft Office User</cp:lastModifiedBy>
  <cp:revision>46</cp:revision>
  <dcterms:created xsi:type="dcterms:W3CDTF">2024-12-11T21:06:57Z</dcterms:created>
  <dcterms:modified xsi:type="dcterms:W3CDTF">2025-01-27T17:09:59Z</dcterms:modified>
</cp:coreProperties>
</file>