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41411426" r:id="rId2"/>
    <p:sldId id="2141412437" r:id="rId3"/>
    <p:sldId id="2141411983" r:id="rId4"/>
    <p:sldId id="2378" r:id="rId5"/>
    <p:sldId id="2332" r:id="rId6"/>
    <p:sldId id="2340" r:id="rId7"/>
    <p:sldId id="2382" r:id="rId8"/>
    <p:sldId id="2381" r:id="rId9"/>
    <p:sldId id="5073" r:id="rId10"/>
    <p:sldId id="2141412640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5617"/>
  </p:normalViewPr>
  <p:slideViewPr>
    <p:cSldViewPr snapToGrid="0" snapToObjects="1">
      <p:cViewPr varScale="1">
        <p:scale>
          <a:sx n="90" d="100"/>
          <a:sy n="90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7F86-8FEE-754F-BFB8-9C721580408A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F6CC2-B3E4-6942-852A-E6C021A7A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9575B-6D29-7343-B6CB-4B3C688C9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0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477D-FFF4-114E-A2DF-E85EA14431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6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BBFC-9B40-5F4B-A72C-E4CF5864A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1238A-C4DA-5B47-BD15-2305D2954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F0022-7722-CA46-BFE0-42717057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0067-3453-374E-8A14-8B0AB5B2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A847-F36C-8943-8616-B9EB0681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7D0E-4289-AE49-97D7-9DEBA00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67C8B-3EE2-044B-802F-881E04DBD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CA467-B9BC-964F-A67A-E31C7643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40A6F-BECA-424C-901A-9C79D884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CB70A-F129-FE42-AEA7-661E10D2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6ACC0-16A0-EA42-AC85-A48DBE363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DA2B5-C8FA-2E44-BDC5-32F4447D4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FB62-8F31-1D48-99DF-20901B31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E73CF-A63A-F542-8F3E-43C10537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B0502-614B-2E44-B150-A504444D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54E1-63B3-3C47-8E28-5B2EE570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DDB0-FD58-7949-8609-FD68F368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107F3-339F-B041-B6D6-3AC9ADE2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847F-9B5B-034A-A986-F81F6D25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41455-70A0-584B-9968-EC4B7C8C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C2F8-B3F6-3746-A2A9-C35807A0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7795A-1AD8-B741-AEC2-DD028B99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D4675-056B-364E-94E3-78FF5156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A7AE-3FF4-DF4C-8071-2B583F7F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CA9F-2B39-9641-8C0B-92D1D5AC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1784-96D3-D748-A3F6-3EECE8DF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82AB-706B-3D41-86C5-74D932CE4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D34A-810E-7648-A2F7-49E646AF6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615B0-B031-FD48-9BA6-EDFC9436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3D6E-2133-C744-BBB1-0F527016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7E85A-4754-B54C-B503-BB686841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1DC7-7E22-6C41-BB9C-3D3C7A24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7C630-7014-A84F-ACD4-DE27D5BD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FB83C-473D-A549-998D-4BC1AD2A1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787D2-309C-B141-B307-2C9E022FF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4FC6F-C885-AA4D-A36E-791B2DDED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7F3D0-A408-9243-B161-D76EE1C4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71704-E4FB-1C47-9828-9AB2B8BA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BD603-AC22-8940-AA61-D9BC47E5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6BA2-837D-7549-86CF-BA5B643B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BF299-BE85-5544-B3F9-D992AD76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D0F4B-9339-DD41-9249-55846DFA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AEAA-D347-F848-9195-CA9902A4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A5F76-B4E4-6147-A7CF-8D279ED0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93E6A-62FD-5A4E-B354-092D550A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633D8-132E-CA40-94E1-759B7F6A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AB9D-9B2F-1F47-8C6E-84BE1BC7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5AB6-0589-B94A-B327-60578DD9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353C6-6D42-4E40-9B4B-9E7B4018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9B6FE-7095-7042-897B-D69F250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DE4A5-66B5-2B4B-AF2A-1A133BB0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08808-4084-444F-A1DF-508850EE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16D3-911D-7642-B29B-23250E94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361EC-BFC9-734E-B2CF-2FA2BEA75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9D2B-C1A7-134F-9E47-AF21EFC8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4509-544D-7A4D-ACB4-7D08F962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4E986-8ACF-2E4E-AF7D-ECB60A87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6014D-1FB1-CD40-B0D9-E8CD325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7BFCB-B73B-674C-AC1B-98917D79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1716-0BE7-CD49-81AA-7F4428660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E609-DD9D-444B-A6F5-91F060E77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DA8C-8ADD-874A-9406-1EC5795CC45E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22C78-C850-C347-8D2F-19A61E3B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9F46-9A2D-0645-8319-0E0ABD0E8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27D6-42C4-DC4D-9ABC-B9AA18D0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and with red strings">
            <a:extLst>
              <a:ext uri="{FF2B5EF4-FFF2-40B4-BE49-F238E27FC236}">
                <a16:creationId xmlns:a16="http://schemas.microsoft.com/office/drawing/2014/main" id="{B808109A-3019-C635-1298-62BE8960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21716" y="10"/>
            <a:ext cx="9143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29BB1-1954-5333-D5CD-DCC14BDE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Reaching Clarity on 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205410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25553-C833-1E40-8199-9AACC703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94" y="1"/>
            <a:ext cx="9933812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6D00D-9E71-524E-BB3D-382971FDED48}"/>
              </a:ext>
            </a:extLst>
          </p:cNvPr>
          <p:cNvSpPr txBox="1"/>
          <p:nvPr/>
        </p:nvSpPr>
        <p:spPr>
          <a:xfrm>
            <a:off x="4209144" y="1560749"/>
            <a:ext cx="6458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+mj-lt"/>
              <a:buAutoNum type="arabicPeriod"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Know your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multigenerational workforce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514350" indent="-514350" defTabSz="457200">
              <a:buFont typeface="+mj-lt"/>
              <a:buAutoNum type="arabicPeriod"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Maximize your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immediacy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514350" indent="-514350" defTabSz="457200">
              <a:buFont typeface="+mj-lt"/>
              <a:buAutoNum type="arabicPeriod"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Coordinate research-based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systems of instruction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defTabSz="457200"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8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kids laug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6172200" cy="5030788"/>
          </a:xfrm>
          <a:prstGeom prst="rect">
            <a:avLst/>
          </a:prstGeom>
          <a:noFill/>
          <a:ln w="762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581401" y="228601"/>
            <a:ext cx="5115503" cy="10156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FFFFFF"/>
                </a:solidFill>
                <a:latin typeface="Lucida Handwriting" charset="0"/>
                <a:ea typeface="ＭＳ Ｐゴシック" charset="0"/>
                <a:cs typeface="ＭＳ Ｐゴシック" charset="0"/>
              </a:rPr>
              <a:t>Thank you!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495801" y="6400800"/>
            <a:ext cx="33512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www.fisherandfrey.com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1728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>
            <a:extLst>
              <a:ext uri="{FF2B5EF4-FFF2-40B4-BE49-F238E27FC236}">
                <a16:creationId xmlns:a16="http://schemas.microsoft.com/office/drawing/2014/main" id="{5EECB6A8-F70E-A3E6-D1DE-29B0EA8F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AU" sz="135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CC2CA-ADF3-B8CE-7602-C2BAB0CA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0"/>
          <a:stretch/>
        </p:blipFill>
        <p:spPr>
          <a:xfrm>
            <a:off x="2697365" y="1789433"/>
            <a:ext cx="6397512" cy="39720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C96946-A4BB-D970-BA8D-0A0E9617B788}"/>
              </a:ext>
            </a:extLst>
          </p:cNvPr>
          <p:cNvGrpSpPr/>
          <p:nvPr/>
        </p:nvGrpSpPr>
        <p:grpSpPr>
          <a:xfrm>
            <a:off x="1911037" y="1096500"/>
            <a:ext cx="8575122" cy="4766446"/>
            <a:chOff x="516049" y="318999"/>
            <a:chExt cx="11433496" cy="6355261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F59CB18A-6DBC-8589-54A4-29E1AFDDE448}"/>
                </a:ext>
              </a:extLst>
            </p:cNvPr>
            <p:cNvSpPr txBox="1">
              <a:spLocks/>
            </p:cNvSpPr>
            <p:nvPr/>
          </p:nvSpPr>
          <p:spPr>
            <a:xfrm>
              <a:off x="850861" y="318999"/>
              <a:ext cx="10490277" cy="795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defTabSz="342900">
                <a:defRPr/>
              </a:pPr>
              <a:r>
                <a:rPr lang="en-US" sz="3000" b="0" dirty="0">
                  <a:solidFill>
                    <a:srgbClr val="24B2A7"/>
                  </a:solidFill>
                </a:rPr>
                <a:t>THE THERMOMETER OF IMPACT</a:t>
              </a:r>
              <a:endParaRPr lang="en-AU" sz="3000" b="0" dirty="0">
                <a:solidFill>
                  <a:srgbClr val="24B2A7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908600-71D4-184E-D170-281D81209311}"/>
                </a:ext>
              </a:extLst>
            </p:cNvPr>
            <p:cNvSpPr/>
            <p:nvPr/>
          </p:nvSpPr>
          <p:spPr>
            <a:xfrm>
              <a:off x="816198" y="1163079"/>
              <a:ext cx="9944846" cy="5511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AU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docshapegroup1">
              <a:extLst>
                <a:ext uri="{FF2B5EF4-FFF2-40B4-BE49-F238E27FC236}">
                  <a16:creationId xmlns:a16="http://schemas.microsoft.com/office/drawing/2014/main" id="{62F0433E-C102-2CBB-F6A2-FA10078BE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49" y="2244439"/>
              <a:ext cx="11433496" cy="3072035"/>
              <a:chOff x="20" y="20"/>
              <a:chExt cx="7390" cy="2099"/>
            </a:xfrm>
          </p:grpSpPr>
          <p:pic>
            <p:nvPicPr>
              <p:cNvPr id="11" name="docshape2">
                <a:extLst>
                  <a:ext uri="{FF2B5EF4-FFF2-40B4-BE49-F238E27FC236}">
                    <a16:creationId xmlns:a16="http://schemas.microsoft.com/office/drawing/2014/main" id="{F63662FC-E756-FFB5-B5AE-D513007821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" y="939"/>
                <a:ext cx="6284" cy="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docshape3">
                <a:extLst>
                  <a:ext uri="{FF2B5EF4-FFF2-40B4-BE49-F238E27FC236}">
                    <a16:creationId xmlns:a16="http://schemas.microsoft.com/office/drawing/2014/main" id="{A14427BC-478A-E920-8273-D616B5310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060"/>
                <a:ext cx="6176" cy="187"/>
              </a:xfrm>
              <a:prstGeom prst="rect">
                <a:avLst/>
              </a:prstGeom>
              <a:solidFill>
                <a:srgbClr val="FFFFFF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docshape4">
                <a:extLst>
                  <a:ext uri="{FF2B5EF4-FFF2-40B4-BE49-F238E27FC236}">
                    <a16:creationId xmlns:a16="http://schemas.microsoft.com/office/drawing/2014/main" id="{DAB3C420-F82B-92B1-ABA6-D46BEA88D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" y="711"/>
                <a:ext cx="870" cy="870"/>
              </a:xfrm>
              <a:custGeom>
                <a:avLst/>
                <a:gdLst>
                  <a:gd name="T0" fmla="+- 0 615 180"/>
                  <a:gd name="T1" fmla="*/ T0 w 870"/>
                  <a:gd name="T2" fmla="+- 0 711 711"/>
                  <a:gd name="T3" fmla="*/ 711 h 870"/>
                  <a:gd name="T4" fmla="+- 0 537 180"/>
                  <a:gd name="T5" fmla="*/ T4 w 870"/>
                  <a:gd name="T6" fmla="+- 0 718 711"/>
                  <a:gd name="T7" fmla="*/ 718 h 870"/>
                  <a:gd name="T8" fmla="+- 0 463 180"/>
                  <a:gd name="T9" fmla="*/ T8 w 870"/>
                  <a:gd name="T10" fmla="+- 0 738 711"/>
                  <a:gd name="T11" fmla="*/ 738 h 870"/>
                  <a:gd name="T12" fmla="+- 0 396 180"/>
                  <a:gd name="T13" fmla="*/ T12 w 870"/>
                  <a:gd name="T14" fmla="+- 0 770 711"/>
                  <a:gd name="T15" fmla="*/ 770 h 870"/>
                  <a:gd name="T16" fmla="+- 0 335 180"/>
                  <a:gd name="T17" fmla="*/ T16 w 870"/>
                  <a:gd name="T18" fmla="+- 0 813 711"/>
                  <a:gd name="T19" fmla="*/ 813 h 870"/>
                  <a:gd name="T20" fmla="+- 0 283 180"/>
                  <a:gd name="T21" fmla="*/ T20 w 870"/>
                  <a:gd name="T22" fmla="+- 0 866 711"/>
                  <a:gd name="T23" fmla="*/ 866 h 870"/>
                  <a:gd name="T24" fmla="+- 0 240 180"/>
                  <a:gd name="T25" fmla="*/ T24 w 870"/>
                  <a:gd name="T26" fmla="+- 0 926 711"/>
                  <a:gd name="T27" fmla="*/ 926 h 870"/>
                  <a:gd name="T28" fmla="+- 0 208 180"/>
                  <a:gd name="T29" fmla="*/ T28 w 870"/>
                  <a:gd name="T30" fmla="+- 0 994 711"/>
                  <a:gd name="T31" fmla="*/ 994 h 870"/>
                  <a:gd name="T32" fmla="+- 0 187 180"/>
                  <a:gd name="T33" fmla="*/ T32 w 870"/>
                  <a:gd name="T34" fmla="+- 0 1067 711"/>
                  <a:gd name="T35" fmla="*/ 1067 h 870"/>
                  <a:gd name="T36" fmla="+- 0 180 180"/>
                  <a:gd name="T37" fmla="*/ T36 w 870"/>
                  <a:gd name="T38" fmla="+- 0 1146 711"/>
                  <a:gd name="T39" fmla="*/ 1146 h 870"/>
                  <a:gd name="T40" fmla="+- 0 187 180"/>
                  <a:gd name="T41" fmla="*/ T40 w 870"/>
                  <a:gd name="T42" fmla="+- 0 1224 711"/>
                  <a:gd name="T43" fmla="*/ 1224 h 870"/>
                  <a:gd name="T44" fmla="+- 0 208 180"/>
                  <a:gd name="T45" fmla="*/ T44 w 870"/>
                  <a:gd name="T46" fmla="+- 0 1297 711"/>
                  <a:gd name="T47" fmla="*/ 1297 h 870"/>
                  <a:gd name="T48" fmla="+- 0 240 180"/>
                  <a:gd name="T49" fmla="*/ T48 w 870"/>
                  <a:gd name="T50" fmla="+- 0 1365 711"/>
                  <a:gd name="T51" fmla="*/ 1365 h 870"/>
                  <a:gd name="T52" fmla="+- 0 283 180"/>
                  <a:gd name="T53" fmla="*/ T52 w 870"/>
                  <a:gd name="T54" fmla="+- 0 1425 711"/>
                  <a:gd name="T55" fmla="*/ 1425 h 870"/>
                  <a:gd name="T56" fmla="+- 0 335 180"/>
                  <a:gd name="T57" fmla="*/ T56 w 870"/>
                  <a:gd name="T58" fmla="+- 0 1478 711"/>
                  <a:gd name="T59" fmla="*/ 1478 h 870"/>
                  <a:gd name="T60" fmla="+- 0 396 180"/>
                  <a:gd name="T61" fmla="*/ T60 w 870"/>
                  <a:gd name="T62" fmla="+- 0 1521 711"/>
                  <a:gd name="T63" fmla="*/ 1521 h 870"/>
                  <a:gd name="T64" fmla="+- 0 463 180"/>
                  <a:gd name="T65" fmla="*/ T64 w 870"/>
                  <a:gd name="T66" fmla="+- 0 1553 711"/>
                  <a:gd name="T67" fmla="*/ 1553 h 870"/>
                  <a:gd name="T68" fmla="+- 0 537 180"/>
                  <a:gd name="T69" fmla="*/ T68 w 870"/>
                  <a:gd name="T70" fmla="+- 0 1573 711"/>
                  <a:gd name="T71" fmla="*/ 1573 h 870"/>
                  <a:gd name="T72" fmla="+- 0 615 180"/>
                  <a:gd name="T73" fmla="*/ T72 w 870"/>
                  <a:gd name="T74" fmla="+- 0 1580 711"/>
                  <a:gd name="T75" fmla="*/ 1580 h 870"/>
                  <a:gd name="T76" fmla="+- 0 693 180"/>
                  <a:gd name="T77" fmla="*/ T76 w 870"/>
                  <a:gd name="T78" fmla="+- 0 1573 711"/>
                  <a:gd name="T79" fmla="*/ 1573 h 870"/>
                  <a:gd name="T80" fmla="+- 0 766 180"/>
                  <a:gd name="T81" fmla="*/ T80 w 870"/>
                  <a:gd name="T82" fmla="+- 0 1553 711"/>
                  <a:gd name="T83" fmla="*/ 1553 h 870"/>
                  <a:gd name="T84" fmla="+- 0 834 180"/>
                  <a:gd name="T85" fmla="*/ T84 w 870"/>
                  <a:gd name="T86" fmla="+- 0 1521 711"/>
                  <a:gd name="T87" fmla="*/ 1521 h 870"/>
                  <a:gd name="T88" fmla="+- 0 895 180"/>
                  <a:gd name="T89" fmla="*/ T88 w 870"/>
                  <a:gd name="T90" fmla="+- 0 1478 711"/>
                  <a:gd name="T91" fmla="*/ 1478 h 870"/>
                  <a:gd name="T92" fmla="+- 0 947 180"/>
                  <a:gd name="T93" fmla="*/ T92 w 870"/>
                  <a:gd name="T94" fmla="+- 0 1425 711"/>
                  <a:gd name="T95" fmla="*/ 1425 h 870"/>
                  <a:gd name="T96" fmla="+- 0 990 180"/>
                  <a:gd name="T97" fmla="*/ T96 w 870"/>
                  <a:gd name="T98" fmla="+- 0 1365 711"/>
                  <a:gd name="T99" fmla="*/ 1365 h 870"/>
                  <a:gd name="T100" fmla="+- 0 1022 180"/>
                  <a:gd name="T101" fmla="*/ T100 w 870"/>
                  <a:gd name="T102" fmla="+- 0 1297 711"/>
                  <a:gd name="T103" fmla="*/ 1297 h 870"/>
                  <a:gd name="T104" fmla="+- 0 1042 180"/>
                  <a:gd name="T105" fmla="*/ T104 w 870"/>
                  <a:gd name="T106" fmla="+- 0 1224 711"/>
                  <a:gd name="T107" fmla="*/ 1224 h 870"/>
                  <a:gd name="T108" fmla="+- 0 1049 180"/>
                  <a:gd name="T109" fmla="*/ T108 w 870"/>
                  <a:gd name="T110" fmla="+- 0 1146 711"/>
                  <a:gd name="T111" fmla="*/ 1146 h 870"/>
                  <a:gd name="T112" fmla="+- 0 1042 180"/>
                  <a:gd name="T113" fmla="*/ T112 w 870"/>
                  <a:gd name="T114" fmla="+- 0 1067 711"/>
                  <a:gd name="T115" fmla="*/ 1067 h 870"/>
                  <a:gd name="T116" fmla="+- 0 1022 180"/>
                  <a:gd name="T117" fmla="*/ T116 w 870"/>
                  <a:gd name="T118" fmla="+- 0 994 711"/>
                  <a:gd name="T119" fmla="*/ 994 h 870"/>
                  <a:gd name="T120" fmla="+- 0 990 180"/>
                  <a:gd name="T121" fmla="*/ T120 w 870"/>
                  <a:gd name="T122" fmla="+- 0 926 711"/>
                  <a:gd name="T123" fmla="*/ 926 h 870"/>
                  <a:gd name="T124" fmla="+- 0 947 180"/>
                  <a:gd name="T125" fmla="*/ T124 w 870"/>
                  <a:gd name="T126" fmla="+- 0 866 711"/>
                  <a:gd name="T127" fmla="*/ 866 h 870"/>
                  <a:gd name="T128" fmla="+- 0 895 180"/>
                  <a:gd name="T129" fmla="*/ T128 w 870"/>
                  <a:gd name="T130" fmla="+- 0 813 711"/>
                  <a:gd name="T131" fmla="*/ 813 h 870"/>
                  <a:gd name="T132" fmla="+- 0 834 180"/>
                  <a:gd name="T133" fmla="*/ T132 w 870"/>
                  <a:gd name="T134" fmla="+- 0 770 711"/>
                  <a:gd name="T135" fmla="*/ 770 h 870"/>
                  <a:gd name="T136" fmla="+- 0 766 180"/>
                  <a:gd name="T137" fmla="*/ T136 w 870"/>
                  <a:gd name="T138" fmla="+- 0 738 711"/>
                  <a:gd name="T139" fmla="*/ 738 h 870"/>
                  <a:gd name="T140" fmla="+- 0 693 180"/>
                  <a:gd name="T141" fmla="*/ T140 w 870"/>
                  <a:gd name="T142" fmla="+- 0 718 711"/>
                  <a:gd name="T143" fmla="*/ 718 h 870"/>
                  <a:gd name="T144" fmla="+- 0 615 180"/>
                  <a:gd name="T145" fmla="*/ T144 w 870"/>
                  <a:gd name="T146" fmla="+- 0 711 711"/>
                  <a:gd name="T147" fmla="*/ 711 h 8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870" h="870">
                    <a:moveTo>
                      <a:pt x="435" y="0"/>
                    </a:moveTo>
                    <a:lnTo>
                      <a:pt x="357" y="7"/>
                    </a:lnTo>
                    <a:lnTo>
                      <a:pt x="283" y="27"/>
                    </a:lnTo>
                    <a:lnTo>
                      <a:pt x="216" y="59"/>
                    </a:lnTo>
                    <a:lnTo>
                      <a:pt x="155" y="102"/>
                    </a:lnTo>
                    <a:lnTo>
                      <a:pt x="103" y="155"/>
                    </a:lnTo>
                    <a:lnTo>
                      <a:pt x="60" y="215"/>
                    </a:lnTo>
                    <a:lnTo>
                      <a:pt x="28" y="283"/>
                    </a:lnTo>
                    <a:lnTo>
                      <a:pt x="7" y="356"/>
                    </a:lnTo>
                    <a:lnTo>
                      <a:pt x="0" y="435"/>
                    </a:lnTo>
                    <a:lnTo>
                      <a:pt x="7" y="513"/>
                    </a:lnTo>
                    <a:lnTo>
                      <a:pt x="28" y="586"/>
                    </a:lnTo>
                    <a:lnTo>
                      <a:pt x="60" y="654"/>
                    </a:lnTo>
                    <a:lnTo>
                      <a:pt x="103" y="714"/>
                    </a:lnTo>
                    <a:lnTo>
                      <a:pt x="155" y="767"/>
                    </a:lnTo>
                    <a:lnTo>
                      <a:pt x="216" y="810"/>
                    </a:lnTo>
                    <a:lnTo>
                      <a:pt x="283" y="842"/>
                    </a:lnTo>
                    <a:lnTo>
                      <a:pt x="357" y="862"/>
                    </a:lnTo>
                    <a:lnTo>
                      <a:pt x="435" y="869"/>
                    </a:lnTo>
                    <a:lnTo>
                      <a:pt x="513" y="862"/>
                    </a:lnTo>
                    <a:lnTo>
                      <a:pt x="586" y="842"/>
                    </a:lnTo>
                    <a:lnTo>
                      <a:pt x="654" y="810"/>
                    </a:lnTo>
                    <a:lnTo>
                      <a:pt x="715" y="767"/>
                    </a:lnTo>
                    <a:lnTo>
                      <a:pt x="767" y="714"/>
                    </a:lnTo>
                    <a:lnTo>
                      <a:pt x="810" y="654"/>
                    </a:lnTo>
                    <a:lnTo>
                      <a:pt x="842" y="586"/>
                    </a:lnTo>
                    <a:lnTo>
                      <a:pt x="862" y="513"/>
                    </a:lnTo>
                    <a:lnTo>
                      <a:pt x="869" y="435"/>
                    </a:lnTo>
                    <a:lnTo>
                      <a:pt x="862" y="356"/>
                    </a:lnTo>
                    <a:lnTo>
                      <a:pt x="842" y="283"/>
                    </a:lnTo>
                    <a:lnTo>
                      <a:pt x="810" y="215"/>
                    </a:lnTo>
                    <a:lnTo>
                      <a:pt x="767" y="155"/>
                    </a:lnTo>
                    <a:lnTo>
                      <a:pt x="715" y="102"/>
                    </a:lnTo>
                    <a:lnTo>
                      <a:pt x="654" y="59"/>
                    </a:lnTo>
                    <a:lnTo>
                      <a:pt x="586" y="27"/>
                    </a:lnTo>
                    <a:lnTo>
                      <a:pt x="513" y="7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4" name="docshape5">
                <a:extLst>
                  <a:ext uri="{FF2B5EF4-FFF2-40B4-BE49-F238E27FC236}">
                    <a16:creationId xmlns:a16="http://schemas.microsoft.com/office/drawing/2014/main" id="{8BF9D76F-8E67-DF4D-FCCF-4B3D1F5B1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" y="20"/>
                <a:ext cx="7390" cy="2099"/>
              </a:xfrm>
              <a:custGeom>
                <a:avLst/>
                <a:gdLst>
                  <a:gd name="T0" fmla="+- 0 6807 21"/>
                  <a:gd name="T1" fmla="*/ T0 w 7390"/>
                  <a:gd name="T2" fmla="+- 0 2119 21"/>
                  <a:gd name="T3" fmla="*/ 2119 h 2099"/>
                  <a:gd name="T4" fmla="+- 0 624 21"/>
                  <a:gd name="T5" fmla="*/ T4 w 7390"/>
                  <a:gd name="T6" fmla="+- 0 2119 21"/>
                  <a:gd name="T7" fmla="*/ 2119 h 2099"/>
                  <a:gd name="T8" fmla="+- 0 548 21"/>
                  <a:gd name="T9" fmla="*/ T8 w 7390"/>
                  <a:gd name="T10" fmla="+- 0 2114 21"/>
                  <a:gd name="T11" fmla="*/ 2114 h 2099"/>
                  <a:gd name="T12" fmla="+- 0 476 21"/>
                  <a:gd name="T13" fmla="*/ T12 w 7390"/>
                  <a:gd name="T14" fmla="+- 0 2101 21"/>
                  <a:gd name="T15" fmla="*/ 2101 h 2099"/>
                  <a:gd name="T16" fmla="+- 0 406 21"/>
                  <a:gd name="T17" fmla="*/ T16 w 7390"/>
                  <a:gd name="T18" fmla="+- 0 2078 21"/>
                  <a:gd name="T19" fmla="*/ 2078 h 2099"/>
                  <a:gd name="T20" fmla="+- 0 341 21"/>
                  <a:gd name="T21" fmla="*/ T20 w 7390"/>
                  <a:gd name="T22" fmla="+- 0 2048 21"/>
                  <a:gd name="T23" fmla="*/ 2048 h 2099"/>
                  <a:gd name="T24" fmla="+- 0 280 21"/>
                  <a:gd name="T25" fmla="*/ T24 w 7390"/>
                  <a:gd name="T26" fmla="+- 0 2011 21"/>
                  <a:gd name="T27" fmla="*/ 2011 h 2099"/>
                  <a:gd name="T28" fmla="+- 0 224 21"/>
                  <a:gd name="T29" fmla="*/ T28 w 7390"/>
                  <a:gd name="T30" fmla="+- 0 1967 21"/>
                  <a:gd name="T31" fmla="*/ 1967 h 2099"/>
                  <a:gd name="T32" fmla="+- 0 174 21"/>
                  <a:gd name="T33" fmla="*/ T32 w 7390"/>
                  <a:gd name="T34" fmla="+- 0 1916 21"/>
                  <a:gd name="T35" fmla="*/ 1916 h 2099"/>
                  <a:gd name="T36" fmla="+- 0 129 21"/>
                  <a:gd name="T37" fmla="*/ T36 w 7390"/>
                  <a:gd name="T38" fmla="+- 0 1860 21"/>
                  <a:gd name="T39" fmla="*/ 1860 h 2099"/>
                  <a:gd name="T40" fmla="+- 0 92 21"/>
                  <a:gd name="T41" fmla="*/ T40 w 7390"/>
                  <a:gd name="T42" fmla="+- 0 1799 21"/>
                  <a:gd name="T43" fmla="*/ 1799 h 2099"/>
                  <a:gd name="T44" fmla="+- 0 62 21"/>
                  <a:gd name="T45" fmla="*/ T44 w 7390"/>
                  <a:gd name="T46" fmla="+- 0 1734 21"/>
                  <a:gd name="T47" fmla="*/ 1734 h 2099"/>
                  <a:gd name="T48" fmla="+- 0 39 21"/>
                  <a:gd name="T49" fmla="*/ T48 w 7390"/>
                  <a:gd name="T50" fmla="+- 0 1664 21"/>
                  <a:gd name="T51" fmla="*/ 1664 h 2099"/>
                  <a:gd name="T52" fmla="+- 0 26 21"/>
                  <a:gd name="T53" fmla="*/ T52 w 7390"/>
                  <a:gd name="T54" fmla="+- 0 1592 21"/>
                  <a:gd name="T55" fmla="*/ 1592 h 2099"/>
                  <a:gd name="T56" fmla="+- 0 21 21"/>
                  <a:gd name="T57" fmla="*/ T56 w 7390"/>
                  <a:gd name="T58" fmla="+- 0 1516 21"/>
                  <a:gd name="T59" fmla="*/ 1516 h 2099"/>
                  <a:gd name="T60" fmla="+- 0 21 21"/>
                  <a:gd name="T61" fmla="*/ T60 w 7390"/>
                  <a:gd name="T62" fmla="+- 0 624 21"/>
                  <a:gd name="T63" fmla="*/ 624 h 2099"/>
                  <a:gd name="T64" fmla="+- 0 26 21"/>
                  <a:gd name="T65" fmla="*/ T64 w 7390"/>
                  <a:gd name="T66" fmla="+- 0 548 21"/>
                  <a:gd name="T67" fmla="*/ 548 h 2099"/>
                  <a:gd name="T68" fmla="+- 0 39 21"/>
                  <a:gd name="T69" fmla="*/ T68 w 7390"/>
                  <a:gd name="T70" fmla="+- 0 476 21"/>
                  <a:gd name="T71" fmla="*/ 476 h 2099"/>
                  <a:gd name="T72" fmla="+- 0 62 21"/>
                  <a:gd name="T73" fmla="*/ T72 w 7390"/>
                  <a:gd name="T74" fmla="+- 0 406 21"/>
                  <a:gd name="T75" fmla="*/ 406 h 2099"/>
                  <a:gd name="T76" fmla="+- 0 92 21"/>
                  <a:gd name="T77" fmla="*/ T76 w 7390"/>
                  <a:gd name="T78" fmla="+- 0 341 21"/>
                  <a:gd name="T79" fmla="*/ 341 h 2099"/>
                  <a:gd name="T80" fmla="+- 0 129 21"/>
                  <a:gd name="T81" fmla="*/ T80 w 7390"/>
                  <a:gd name="T82" fmla="+- 0 280 21"/>
                  <a:gd name="T83" fmla="*/ 280 h 2099"/>
                  <a:gd name="T84" fmla="+- 0 174 21"/>
                  <a:gd name="T85" fmla="*/ T84 w 7390"/>
                  <a:gd name="T86" fmla="+- 0 224 21"/>
                  <a:gd name="T87" fmla="*/ 224 h 2099"/>
                  <a:gd name="T88" fmla="+- 0 224 21"/>
                  <a:gd name="T89" fmla="*/ T88 w 7390"/>
                  <a:gd name="T90" fmla="+- 0 174 21"/>
                  <a:gd name="T91" fmla="*/ 174 h 2099"/>
                  <a:gd name="T92" fmla="+- 0 280 21"/>
                  <a:gd name="T93" fmla="*/ T92 w 7390"/>
                  <a:gd name="T94" fmla="+- 0 129 21"/>
                  <a:gd name="T95" fmla="*/ 129 h 2099"/>
                  <a:gd name="T96" fmla="+- 0 341 21"/>
                  <a:gd name="T97" fmla="*/ T96 w 7390"/>
                  <a:gd name="T98" fmla="+- 0 92 21"/>
                  <a:gd name="T99" fmla="*/ 92 h 2099"/>
                  <a:gd name="T100" fmla="+- 0 406 21"/>
                  <a:gd name="T101" fmla="*/ T100 w 7390"/>
                  <a:gd name="T102" fmla="+- 0 62 21"/>
                  <a:gd name="T103" fmla="*/ 62 h 2099"/>
                  <a:gd name="T104" fmla="+- 0 476 21"/>
                  <a:gd name="T105" fmla="*/ T104 w 7390"/>
                  <a:gd name="T106" fmla="+- 0 39 21"/>
                  <a:gd name="T107" fmla="*/ 39 h 2099"/>
                  <a:gd name="T108" fmla="+- 0 548 21"/>
                  <a:gd name="T109" fmla="*/ T108 w 7390"/>
                  <a:gd name="T110" fmla="+- 0 26 21"/>
                  <a:gd name="T111" fmla="*/ 26 h 2099"/>
                  <a:gd name="T112" fmla="+- 0 624 21"/>
                  <a:gd name="T113" fmla="*/ T112 w 7390"/>
                  <a:gd name="T114" fmla="+- 0 21 21"/>
                  <a:gd name="T115" fmla="*/ 21 h 2099"/>
                  <a:gd name="T116" fmla="+- 0 6807 21"/>
                  <a:gd name="T117" fmla="*/ T116 w 7390"/>
                  <a:gd name="T118" fmla="+- 0 21 21"/>
                  <a:gd name="T119" fmla="*/ 21 h 2099"/>
                  <a:gd name="T120" fmla="+- 0 6883 21"/>
                  <a:gd name="T121" fmla="*/ T120 w 7390"/>
                  <a:gd name="T122" fmla="+- 0 26 21"/>
                  <a:gd name="T123" fmla="*/ 26 h 2099"/>
                  <a:gd name="T124" fmla="+- 0 6955 21"/>
                  <a:gd name="T125" fmla="*/ T124 w 7390"/>
                  <a:gd name="T126" fmla="+- 0 39 21"/>
                  <a:gd name="T127" fmla="*/ 39 h 2099"/>
                  <a:gd name="T128" fmla="+- 0 7025 21"/>
                  <a:gd name="T129" fmla="*/ T128 w 7390"/>
                  <a:gd name="T130" fmla="+- 0 62 21"/>
                  <a:gd name="T131" fmla="*/ 62 h 2099"/>
                  <a:gd name="T132" fmla="+- 0 7090 21"/>
                  <a:gd name="T133" fmla="*/ T132 w 7390"/>
                  <a:gd name="T134" fmla="+- 0 92 21"/>
                  <a:gd name="T135" fmla="*/ 92 h 2099"/>
                  <a:gd name="T136" fmla="+- 0 7151 21"/>
                  <a:gd name="T137" fmla="*/ T136 w 7390"/>
                  <a:gd name="T138" fmla="+- 0 129 21"/>
                  <a:gd name="T139" fmla="*/ 129 h 2099"/>
                  <a:gd name="T140" fmla="+- 0 7207 21"/>
                  <a:gd name="T141" fmla="*/ T140 w 7390"/>
                  <a:gd name="T142" fmla="+- 0 174 21"/>
                  <a:gd name="T143" fmla="*/ 174 h 2099"/>
                  <a:gd name="T144" fmla="+- 0 7257 21"/>
                  <a:gd name="T145" fmla="*/ T144 w 7390"/>
                  <a:gd name="T146" fmla="+- 0 224 21"/>
                  <a:gd name="T147" fmla="*/ 224 h 2099"/>
                  <a:gd name="T148" fmla="+- 0 7302 21"/>
                  <a:gd name="T149" fmla="*/ T148 w 7390"/>
                  <a:gd name="T150" fmla="+- 0 280 21"/>
                  <a:gd name="T151" fmla="*/ 280 h 2099"/>
                  <a:gd name="T152" fmla="+- 0 7339 21"/>
                  <a:gd name="T153" fmla="*/ T152 w 7390"/>
                  <a:gd name="T154" fmla="+- 0 341 21"/>
                  <a:gd name="T155" fmla="*/ 341 h 2099"/>
                  <a:gd name="T156" fmla="+- 0 7369 21"/>
                  <a:gd name="T157" fmla="*/ T156 w 7390"/>
                  <a:gd name="T158" fmla="+- 0 406 21"/>
                  <a:gd name="T159" fmla="*/ 406 h 2099"/>
                  <a:gd name="T160" fmla="+- 0 7392 21"/>
                  <a:gd name="T161" fmla="*/ T160 w 7390"/>
                  <a:gd name="T162" fmla="+- 0 476 21"/>
                  <a:gd name="T163" fmla="*/ 476 h 2099"/>
                  <a:gd name="T164" fmla="+- 0 7405 21"/>
                  <a:gd name="T165" fmla="*/ T164 w 7390"/>
                  <a:gd name="T166" fmla="+- 0 548 21"/>
                  <a:gd name="T167" fmla="*/ 548 h 2099"/>
                  <a:gd name="T168" fmla="+- 0 7410 21"/>
                  <a:gd name="T169" fmla="*/ T168 w 7390"/>
                  <a:gd name="T170" fmla="+- 0 624 21"/>
                  <a:gd name="T171" fmla="*/ 624 h 2099"/>
                  <a:gd name="T172" fmla="+- 0 7410 21"/>
                  <a:gd name="T173" fmla="*/ T172 w 7390"/>
                  <a:gd name="T174" fmla="+- 0 1516 21"/>
                  <a:gd name="T175" fmla="*/ 1516 h 2099"/>
                  <a:gd name="T176" fmla="+- 0 7405 21"/>
                  <a:gd name="T177" fmla="*/ T176 w 7390"/>
                  <a:gd name="T178" fmla="+- 0 1592 21"/>
                  <a:gd name="T179" fmla="*/ 1592 h 2099"/>
                  <a:gd name="T180" fmla="+- 0 7392 21"/>
                  <a:gd name="T181" fmla="*/ T180 w 7390"/>
                  <a:gd name="T182" fmla="+- 0 1664 21"/>
                  <a:gd name="T183" fmla="*/ 1664 h 2099"/>
                  <a:gd name="T184" fmla="+- 0 7369 21"/>
                  <a:gd name="T185" fmla="*/ T184 w 7390"/>
                  <a:gd name="T186" fmla="+- 0 1734 21"/>
                  <a:gd name="T187" fmla="*/ 1734 h 2099"/>
                  <a:gd name="T188" fmla="+- 0 7339 21"/>
                  <a:gd name="T189" fmla="*/ T188 w 7390"/>
                  <a:gd name="T190" fmla="+- 0 1799 21"/>
                  <a:gd name="T191" fmla="*/ 1799 h 2099"/>
                  <a:gd name="T192" fmla="+- 0 7302 21"/>
                  <a:gd name="T193" fmla="*/ T192 w 7390"/>
                  <a:gd name="T194" fmla="+- 0 1860 21"/>
                  <a:gd name="T195" fmla="*/ 1860 h 2099"/>
                  <a:gd name="T196" fmla="+- 0 7257 21"/>
                  <a:gd name="T197" fmla="*/ T196 w 7390"/>
                  <a:gd name="T198" fmla="+- 0 1916 21"/>
                  <a:gd name="T199" fmla="*/ 1916 h 2099"/>
                  <a:gd name="T200" fmla="+- 0 7207 21"/>
                  <a:gd name="T201" fmla="*/ T200 w 7390"/>
                  <a:gd name="T202" fmla="+- 0 1967 21"/>
                  <a:gd name="T203" fmla="*/ 1967 h 2099"/>
                  <a:gd name="T204" fmla="+- 0 7151 21"/>
                  <a:gd name="T205" fmla="*/ T204 w 7390"/>
                  <a:gd name="T206" fmla="+- 0 2011 21"/>
                  <a:gd name="T207" fmla="*/ 2011 h 2099"/>
                  <a:gd name="T208" fmla="+- 0 7090 21"/>
                  <a:gd name="T209" fmla="*/ T208 w 7390"/>
                  <a:gd name="T210" fmla="+- 0 2048 21"/>
                  <a:gd name="T211" fmla="*/ 2048 h 2099"/>
                  <a:gd name="T212" fmla="+- 0 7025 21"/>
                  <a:gd name="T213" fmla="*/ T212 w 7390"/>
                  <a:gd name="T214" fmla="+- 0 2078 21"/>
                  <a:gd name="T215" fmla="*/ 2078 h 2099"/>
                  <a:gd name="T216" fmla="+- 0 6955 21"/>
                  <a:gd name="T217" fmla="*/ T216 w 7390"/>
                  <a:gd name="T218" fmla="+- 0 2101 21"/>
                  <a:gd name="T219" fmla="*/ 2101 h 2099"/>
                  <a:gd name="T220" fmla="+- 0 6883 21"/>
                  <a:gd name="T221" fmla="*/ T220 w 7390"/>
                  <a:gd name="T222" fmla="+- 0 2114 21"/>
                  <a:gd name="T223" fmla="*/ 2114 h 2099"/>
                  <a:gd name="T224" fmla="+- 0 6807 21"/>
                  <a:gd name="T225" fmla="*/ T224 w 7390"/>
                  <a:gd name="T226" fmla="+- 0 2119 21"/>
                  <a:gd name="T227" fmla="*/ 2119 h 20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7390" h="2099">
                    <a:moveTo>
                      <a:pt x="6786" y="2098"/>
                    </a:moveTo>
                    <a:lnTo>
                      <a:pt x="603" y="2098"/>
                    </a:lnTo>
                    <a:lnTo>
                      <a:pt x="527" y="2093"/>
                    </a:lnTo>
                    <a:lnTo>
                      <a:pt x="455" y="2080"/>
                    </a:lnTo>
                    <a:lnTo>
                      <a:pt x="385" y="2057"/>
                    </a:lnTo>
                    <a:lnTo>
                      <a:pt x="320" y="2027"/>
                    </a:lnTo>
                    <a:lnTo>
                      <a:pt x="259" y="1990"/>
                    </a:lnTo>
                    <a:lnTo>
                      <a:pt x="203" y="1946"/>
                    </a:lnTo>
                    <a:lnTo>
                      <a:pt x="153" y="1895"/>
                    </a:lnTo>
                    <a:lnTo>
                      <a:pt x="108" y="1839"/>
                    </a:lnTo>
                    <a:lnTo>
                      <a:pt x="71" y="1778"/>
                    </a:lnTo>
                    <a:lnTo>
                      <a:pt x="41" y="1713"/>
                    </a:lnTo>
                    <a:lnTo>
                      <a:pt x="18" y="1643"/>
                    </a:lnTo>
                    <a:lnTo>
                      <a:pt x="5" y="1571"/>
                    </a:lnTo>
                    <a:lnTo>
                      <a:pt x="0" y="1495"/>
                    </a:lnTo>
                    <a:lnTo>
                      <a:pt x="0" y="603"/>
                    </a:lnTo>
                    <a:lnTo>
                      <a:pt x="5" y="527"/>
                    </a:lnTo>
                    <a:lnTo>
                      <a:pt x="18" y="455"/>
                    </a:lnTo>
                    <a:lnTo>
                      <a:pt x="41" y="385"/>
                    </a:lnTo>
                    <a:lnTo>
                      <a:pt x="71" y="320"/>
                    </a:lnTo>
                    <a:lnTo>
                      <a:pt x="108" y="259"/>
                    </a:lnTo>
                    <a:lnTo>
                      <a:pt x="153" y="203"/>
                    </a:lnTo>
                    <a:lnTo>
                      <a:pt x="203" y="153"/>
                    </a:lnTo>
                    <a:lnTo>
                      <a:pt x="259" y="108"/>
                    </a:lnTo>
                    <a:lnTo>
                      <a:pt x="320" y="71"/>
                    </a:lnTo>
                    <a:lnTo>
                      <a:pt x="385" y="41"/>
                    </a:lnTo>
                    <a:lnTo>
                      <a:pt x="455" y="18"/>
                    </a:lnTo>
                    <a:lnTo>
                      <a:pt x="527" y="5"/>
                    </a:lnTo>
                    <a:lnTo>
                      <a:pt x="603" y="0"/>
                    </a:lnTo>
                    <a:lnTo>
                      <a:pt x="6786" y="0"/>
                    </a:lnTo>
                    <a:lnTo>
                      <a:pt x="6862" y="5"/>
                    </a:lnTo>
                    <a:lnTo>
                      <a:pt x="6934" y="18"/>
                    </a:lnTo>
                    <a:lnTo>
                      <a:pt x="7004" y="41"/>
                    </a:lnTo>
                    <a:lnTo>
                      <a:pt x="7069" y="71"/>
                    </a:lnTo>
                    <a:lnTo>
                      <a:pt x="7130" y="108"/>
                    </a:lnTo>
                    <a:lnTo>
                      <a:pt x="7186" y="153"/>
                    </a:lnTo>
                    <a:lnTo>
                      <a:pt x="7236" y="203"/>
                    </a:lnTo>
                    <a:lnTo>
                      <a:pt x="7281" y="259"/>
                    </a:lnTo>
                    <a:lnTo>
                      <a:pt x="7318" y="320"/>
                    </a:lnTo>
                    <a:lnTo>
                      <a:pt x="7348" y="385"/>
                    </a:lnTo>
                    <a:lnTo>
                      <a:pt x="7371" y="455"/>
                    </a:lnTo>
                    <a:lnTo>
                      <a:pt x="7384" y="527"/>
                    </a:lnTo>
                    <a:lnTo>
                      <a:pt x="7389" y="603"/>
                    </a:lnTo>
                    <a:lnTo>
                      <a:pt x="7389" y="1495"/>
                    </a:lnTo>
                    <a:lnTo>
                      <a:pt x="7384" y="1571"/>
                    </a:lnTo>
                    <a:lnTo>
                      <a:pt x="7371" y="1643"/>
                    </a:lnTo>
                    <a:lnTo>
                      <a:pt x="7348" y="1713"/>
                    </a:lnTo>
                    <a:lnTo>
                      <a:pt x="7318" y="1778"/>
                    </a:lnTo>
                    <a:lnTo>
                      <a:pt x="7281" y="1839"/>
                    </a:lnTo>
                    <a:lnTo>
                      <a:pt x="7236" y="1895"/>
                    </a:lnTo>
                    <a:lnTo>
                      <a:pt x="7186" y="1946"/>
                    </a:lnTo>
                    <a:lnTo>
                      <a:pt x="7130" y="1990"/>
                    </a:lnTo>
                    <a:lnTo>
                      <a:pt x="7069" y="2027"/>
                    </a:lnTo>
                    <a:lnTo>
                      <a:pt x="7004" y="2057"/>
                    </a:lnTo>
                    <a:lnTo>
                      <a:pt x="6934" y="2080"/>
                    </a:lnTo>
                    <a:lnTo>
                      <a:pt x="6862" y="2093"/>
                    </a:lnTo>
                    <a:lnTo>
                      <a:pt x="6786" y="2098"/>
                    </a:lnTo>
                    <a:close/>
                  </a:path>
                </a:pathLst>
              </a:custGeom>
              <a:noFill/>
              <a:ln w="26581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5" name="docshape6">
                <a:extLst>
                  <a:ext uri="{FF2B5EF4-FFF2-40B4-BE49-F238E27FC236}">
                    <a16:creationId xmlns:a16="http://schemas.microsoft.com/office/drawing/2014/main" id="{3BC700A5-799A-480C-F725-8A8488673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" y="744"/>
                <a:ext cx="802" cy="802"/>
              </a:xfrm>
              <a:custGeom>
                <a:avLst/>
                <a:gdLst>
                  <a:gd name="T0" fmla="+- 0 615 214"/>
                  <a:gd name="T1" fmla="*/ T0 w 802"/>
                  <a:gd name="T2" fmla="+- 0 745 745"/>
                  <a:gd name="T3" fmla="*/ 745 h 802"/>
                  <a:gd name="T4" fmla="+- 0 543 214"/>
                  <a:gd name="T5" fmla="*/ T4 w 802"/>
                  <a:gd name="T6" fmla="+- 0 751 745"/>
                  <a:gd name="T7" fmla="*/ 751 h 802"/>
                  <a:gd name="T8" fmla="+- 0 475 214"/>
                  <a:gd name="T9" fmla="*/ T8 w 802"/>
                  <a:gd name="T10" fmla="+- 0 770 745"/>
                  <a:gd name="T11" fmla="*/ 770 h 802"/>
                  <a:gd name="T12" fmla="+- 0 413 214"/>
                  <a:gd name="T13" fmla="*/ T12 w 802"/>
                  <a:gd name="T14" fmla="+- 0 800 745"/>
                  <a:gd name="T15" fmla="*/ 800 h 802"/>
                  <a:gd name="T16" fmla="+- 0 357 214"/>
                  <a:gd name="T17" fmla="*/ T16 w 802"/>
                  <a:gd name="T18" fmla="+- 0 839 745"/>
                  <a:gd name="T19" fmla="*/ 839 h 802"/>
                  <a:gd name="T20" fmla="+- 0 308 214"/>
                  <a:gd name="T21" fmla="*/ T20 w 802"/>
                  <a:gd name="T22" fmla="+- 0 887 745"/>
                  <a:gd name="T23" fmla="*/ 887 h 802"/>
                  <a:gd name="T24" fmla="+- 0 269 214"/>
                  <a:gd name="T25" fmla="*/ T24 w 802"/>
                  <a:gd name="T26" fmla="+- 0 943 745"/>
                  <a:gd name="T27" fmla="*/ 943 h 802"/>
                  <a:gd name="T28" fmla="+- 0 239 214"/>
                  <a:gd name="T29" fmla="*/ T28 w 802"/>
                  <a:gd name="T30" fmla="+- 0 1006 745"/>
                  <a:gd name="T31" fmla="*/ 1006 h 802"/>
                  <a:gd name="T32" fmla="+- 0 221 214"/>
                  <a:gd name="T33" fmla="*/ T32 w 802"/>
                  <a:gd name="T34" fmla="+- 0 1074 745"/>
                  <a:gd name="T35" fmla="*/ 1074 h 802"/>
                  <a:gd name="T36" fmla="+- 0 214 214"/>
                  <a:gd name="T37" fmla="*/ T36 w 802"/>
                  <a:gd name="T38" fmla="+- 0 1146 745"/>
                  <a:gd name="T39" fmla="*/ 1146 h 802"/>
                  <a:gd name="T40" fmla="+- 0 221 214"/>
                  <a:gd name="T41" fmla="*/ T40 w 802"/>
                  <a:gd name="T42" fmla="+- 0 1218 745"/>
                  <a:gd name="T43" fmla="*/ 1218 h 802"/>
                  <a:gd name="T44" fmla="+- 0 239 214"/>
                  <a:gd name="T45" fmla="*/ T44 w 802"/>
                  <a:gd name="T46" fmla="+- 0 1285 745"/>
                  <a:gd name="T47" fmla="*/ 1285 h 802"/>
                  <a:gd name="T48" fmla="+- 0 269 214"/>
                  <a:gd name="T49" fmla="*/ T48 w 802"/>
                  <a:gd name="T50" fmla="+- 0 1348 745"/>
                  <a:gd name="T51" fmla="*/ 1348 h 802"/>
                  <a:gd name="T52" fmla="+- 0 308 214"/>
                  <a:gd name="T53" fmla="*/ T52 w 802"/>
                  <a:gd name="T54" fmla="+- 0 1404 745"/>
                  <a:gd name="T55" fmla="*/ 1404 h 802"/>
                  <a:gd name="T56" fmla="+- 0 357 214"/>
                  <a:gd name="T57" fmla="*/ T56 w 802"/>
                  <a:gd name="T58" fmla="+- 0 1452 745"/>
                  <a:gd name="T59" fmla="*/ 1452 h 802"/>
                  <a:gd name="T60" fmla="+- 0 413 214"/>
                  <a:gd name="T61" fmla="*/ T60 w 802"/>
                  <a:gd name="T62" fmla="+- 0 1492 745"/>
                  <a:gd name="T63" fmla="*/ 1492 h 802"/>
                  <a:gd name="T64" fmla="+- 0 475 214"/>
                  <a:gd name="T65" fmla="*/ T64 w 802"/>
                  <a:gd name="T66" fmla="+- 0 1521 745"/>
                  <a:gd name="T67" fmla="*/ 1521 h 802"/>
                  <a:gd name="T68" fmla="+- 0 543 214"/>
                  <a:gd name="T69" fmla="*/ T68 w 802"/>
                  <a:gd name="T70" fmla="+- 0 1540 745"/>
                  <a:gd name="T71" fmla="*/ 1540 h 802"/>
                  <a:gd name="T72" fmla="+- 0 615 214"/>
                  <a:gd name="T73" fmla="*/ T72 w 802"/>
                  <a:gd name="T74" fmla="+- 0 1546 745"/>
                  <a:gd name="T75" fmla="*/ 1546 h 802"/>
                  <a:gd name="T76" fmla="+- 0 687 214"/>
                  <a:gd name="T77" fmla="*/ T76 w 802"/>
                  <a:gd name="T78" fmla="+- 0 1540 745"/>
                  <a:gd name="T79" fmla="*/ 1540 h 802"/>
                  <a:gd name="T80" fmla="+- 0 755 214"/>
                  <a:gd name="T81" fmla="*/ T80 w 802"/>
                  <a:gd name="T82" fmla="+- 0 1521 745"/>
                  <a:gd name="T83" fmla="*/ 1521 h 802"/>
                  <a:gd name="T84" fmla="+- 0 817 214"/>
                  <a:gd name="T85" fmla="*/ T84 w 802"/>
                  <a:gd name="T86" fmla="+- 0 1492 745"/>
                  <a:gd name="T87" fmla="*/ 1492 h 802"/>
                  <a:gd name="T88" fmla="+- 0 873 214"/>
                  <a:gd name="T89" fmla="*/ T88 w 802"/>
                  <a:gd name="T90" fmla="+- 0 1452 745"/>
                  <a:gd name="T91" fmla="*/ 1452 h 802"/>
                  <a:gd name="T92" fmla="+- 0 921 214"/>
                  <a:gd name="T93" fmla="*/ T92 w 802"/>
                  <a:gd name="T94" fmla="+- 0 1404 745"/>
                  <a:gd name="T95" fmla="*/ 1404 h 802"/>
                  <a:gd name="T96" fmla="+- 0 961 214"/>
                  <a:gd name="T97" fmla="*/ T96 w 802"/>
                  <a:gd name="T98" fmla="+- 0 1348 745"/>
                  <a:gd name="T99" fmla="*/ 1348 h 802"/>
                  <a:gd name="T100" fmla="+- 0 990 214"/>
                  <a:gd name="T101" fmla="*/ T100 w 802"/>
                  <a:gd name="T102" fmla="+- 0 1285 745"/>
                  <a:gd name="T103" fmla="*/ 1285 h 802"/>
                  <a:gd name="T104" fmla="+- 0 1009 214"/>
                  <a:gd name="T105" fmla="*/ T104 w 802"/>
                  <a:gd name="T106" fmla="+- 0 1218 745"/>
                  <a:gd name="T107" fmla="*/ 1218 h 802"/>
                  <a:gd name="T108" fmla="+- 0 1016 214"/>
                  <a:gd name="T109" fmla="*/ T108 w 802"/>
                  <a:gd name="T110" fmla="+- 0 1146 745"/>
                  <a:gd name="T111" fmla="*/ 1146 h 802"/>
                  <a:gd name="T112" fmla="+- 0 1009 214"/>
                  <a:gd name="T113" fmla="*/ T112 w 802"/>
                  <a:gd name="T114" fmla="+- 0 1074 745"/>
                  <a:gd name="T115" fmla="*/ 1074 h 802"/>
                  <a:gd name="T116" fmla="+- 0 990 214"/>
                  <a:gd name="T117" fmla="*/ T116 w 802"/>
                  <a:gd name="T118" fmla="+- 0 1006 745"/>
                  <a:gd name="T119" fmla="*/ 1006 h 802"/>
                  <a:gd name="T120" fmla="+- 0 961 214"/>
                  <a:gd name="T121" fmla="*/ T120 w 802"/>
                  <a:gd name="T122" fmla="+- 0 943 745"/>
                  <a:gd name="T123" fmla="*/ 943 h 802"/>
                  <a:gd name="T124" fmla="+- 0 921 214"/>
                  <a:gd name="T125" fmla="*/ T124 w 802"/>
                  <a:gd name="T126" fmla="+- 0 887 745"/>
                  <a:gd name="T127" fmla="*/ 887 h 802"/>
                  <a:gd name="T128" fmla="+- 0 873 214"/>
                  <a:gd name="T129" fmla="*/ T128 w 802"/>
                  <a:gd name="T130" fmla="+- 0 839 745"/>
                  <a:gd name="T131" fmla="*/ 839 h 802"/>
                  <a:gd name="T132" fmla="+- 0 817 214"/>
                  <a:gd name="T133" fmla="*/ T132 w 802"/>
                  <a:gd name="T134" fmla="+- 0 800 745"/>
                  <a:gd name="T135" fmla="*/ 800 h 802"/>
                  <a:gd name="T136" fmla="+- 0 755 214"/>
                  <a:gd name="T137" fmla="*/ T136 w 802"/>
                  <a:gd name="T138" fmla="+- 0 770 745"/>
                  <a:gd name="T139" fmla="*/ 770 h 802"/>
                  <a:gd name="T140" fmla="+- 0 687 214"/>
                  <a:gd name="T141" fmla="*/ T140 w 802"/>
                  <a:gd name="T142" fmla="+- 0 751 745"/>
                  <a:gd name="T143" fmla="*/ 751 h 802"/>
                  <a:gd name="T144" fmla="+- 0 615 214"/>
                  <a:gd name="T145" fmla="*/ T144 w 802"/>
                  <a:gd name="T146" fmla="+- 0 745 745"/>
                  <a:gd name="T147" fmla="*/ 745 h 8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802" h="802">
                    <a:moveTo>
                      <a:pt x="401" y="0"/>
                    </a:moveTo>
                    <a:lnTo>
                      <a:pt x="329" y="6"/>
                    </a:lnTo>
                    <a:lnTo>
                      <a:pt x="261" y="25"/>
                    </a:lnTo>
                    <a:lnTo>
                      <a:pt x="199" y="55"/>
                    </a:lnTo>
                    <a:lnTo>
                      <a:pt x="143" y="94"/>
                    </a:lnTo>
                    <a:lnTo>
                      <a:pt x="94" y="142"/>
                    </a:lnTo>
                    <a:lnTo>
                      <a:pt x="55" y="198"/>
                    </a:lnTo>
                    <a:lnTo>
                      <a:pt x="25" y="261"/>
                    </a:lnTo>
                    <a:lnTo>
                      <a:pt x="7" y="329"/>
                    </a:lnTo>
                    <a:lnTo>
                      <a:pt x="0" y="401"/>
                    </a:lnTo>
                    <a:lnTo>
                      <a:pt x="7" y="473"/>
                    </a:lnTo>
                    <a:lnTo>
                      <a:pt x="25" y="540"/>
                    </a:lnTo>
                    <a:lnTo>
                      <a:pt x="55" y="603"/>
                    </a:lnTo>
                    <a:lnTo>
                      <a:pt x="94" y="659"/>
                    </a:lnTo>
                    <a:lnTo>
                      <a:pt x="143" y="707"/>
                    </a:lnTo>
                    <a:lnTo>
                      <a:pt x="199" y="747"/>
                    </a:lnTo>
                    <a:lnTo>
                      <a:pt x="261" y="776"/>
                    </a:lnTo>
                    <a:lnTo>
                      <a:pt x="329" y="795"/>
                    </a:lnTo>
                    <a:lnTo>
                      <a:pt x="401" y="801"/>
                    </a:lnTo>
                    <a:lnTo>
                      <a:pt x="473" y="795"/>
                    </a:lnTo>
                    <a:lnTo>
                      <a:pt x="541" y="776"/>
                    </a:lnTo>
                    <a:lnTo>
                      <a:pt x="603" y="747"/>
                    </a:lnTo>
                    <a:lnTo>
                      <a:pt x="659" y="707"/>
                    </a:lnTo>
                    <a:lnTo>
                      <a:pt x="707" y="659"/>
                    </a:lnTo>
                    <a:lnTo>
                      <a:pt x="747" y="603"/>
                    </a:lnTo>
                    <a:lnTo>
                      <a:pt x="776" y="540"/>
                    </a:lnTo>
                    <a:lnTo>
                      <a:pt x="795" y="473"/>
                    </a:lnTo>
                    <a:lnTo>
                      <a:pt x="802" y="401"/>
                    </a:lnTo>
                    <a:lnTo>
                      <a:pt x="795" y="329"/>
                    </a:lnTo>
                    <a:lnTo>
                      <a:pt x="776" y="261"/>
                    </a:lnTo>
                    <a:lnTo>
                      <a:pt x="747" y="198"/>
                    </a:lnTo>
                    <a:lnTo>
                      <a:pt x="707" y="142"/>
                    </a:lnTo>
                    <a:lnTo>
                      <a:pt x="659" y="94"/>
                    </a:lnTo>
                    <a:lnTo>
                      <a:pt x="603" y="55"/>
                    </a:lnTo>
                    <a:lnTo>
                      <a:pt x="541" y="25"/>
                    </a:lnTo>
                    <a:lnTo>
                      <a:pt x="473" y="6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8B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6" name="docshape7">
                <a:extLst>
                  <a:ext uri="{FF2B5EF4-FFF2-40B4-BE49-F238E27FC236}">
                    <a16:creationId xmlns:a16="http://schemas.microsoft.com/office/drawing/2014/main" id="{C9585E1B-C883-9B68-9CAE-E2E4D45A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" y="744"/>
                <a:ext cx="802" cy="802"/>
              </a:xfrm>
              <a:custGeom>
                <a:avLst/>
                <a:gdLst>
                  <a:gd name="T0" fmla="+- 0 1016 214"/>
                  <a:gd name="T1" fmla="*/ T0 w 802"/>
                  <a:gd name="T2" fmla="+- 0 1146 745"/>
                  <a:gd name="T3" fmla="*/ 1146 h 802"/>
                  <a:gd name="T4" fmla="+- 0 1009 214"/>
                  <a:gd name="T5" fmla="*/ T4 w 802"/>
                  <a:gd name="T6" fmla="+- 0 1218 745"/>
                  <a:gd name="T7" fmla="*/ 1218 h 802"/>
                  <a:gd name="T8" fmla="+- 0 990 214"/>
                  <a:gd name="T9" fmla="*/ T8 w 802"/>
                  <a:gd name="T10" fmla="+- 0 1285 745"/>
                  <a:gd name="T11" fmla="*/ 1285 h 802"/>
                  <a:gd name="T12" fmla="+- 0 961 214"/>
                  <a:gd name="T13" fmla="*/ T12 w 802"/>
                  <a:gd name="T14" fmla="+- 0 1348 745"/>
                  <a:gd name="T15" fmla="*/ 1348 h 802"/>
                  <a:gd name="T16" fmla="+- 0 921 214"/>
                  <a:gd name="T17" fmla="*/ T16 w 802"/>
                  <a:gd name="T18" fmla="+- 0 1404 745"/>
                  <a:gd name="T19" fmla="*/ 1404 h 802"/>
                  <a:gd name="T20" fmla="+- 0 873 214"/>
                  <a:gd name="T21" fmla="*/ T20 w 802"/>
                  <a:gd name="T22" fmla="+- 0 1452 745"/>
                  <a:gd name="T23" fmla="*/ 1452 h 802"/>
                  <a:gd name="T24" fmla="+- 0 817 214"/>
                  <a:gd name="T25" fmla="*/ T24 w 802"/>
                  <a:gd name="T26" fmla="+- 0 1492 745"/>
                  <a:gd name="T27" fmla="*/ 1492 h 802"/>
                  <a:gd name="T28" fmla="+- 0 755 214"/>
                  <a:gd name="T29" fmla="*/ T28 w 802"/>
                  <a:gd name="T30" fmla="+- 0 1521 745"/>
                  <a:gd name="T31" fmla="*/ 1521 h 802"/>
                  <a:gd name="T32" fmla="+- 0 687 214"/>
                  <a:gd name="T33" fmla="*/ T32 w 802"/>
                  <a:gd name="T34" fmla="+- 0 1540 745"/>
                  <a:gd name="T35" fmla="*/ 1540 h 802"/>
                  <a:gd name="T36" fmla="+- 0 615 214"/>
                  <a:gd name="T37" fmla="*/ T36 w 802"/>
                  <a:gd name="T38" fmla="+- 0 1546 745"/>
                  <a:gd name="T39" fmla="*/ 1546 h 802"/>
                  <a:gd name="T40" fmla="+- 0 543 214"/>
                  <a:gd name="T41" fmla="*/ T40 w 802"/>
                  <a:gd name="T42" fmla="+- 0 1540 745"/>
                  <a:gd name="T43" fmla="*/ 1540 h 802"/>
                  <a:gd name="T44" fmla="+- 0 475 214"/>
                  <a:gd name="T45" fmla="*/ T44 w 802"/>
                  <a:gd name="T46" fmla="+- 0 1521 745"/>
                  <a:gd name="T47" fmla="*/ 1521 h 802"/>
                  <a:gd name="T48" fmla="+- 0 413 214"/>
                  <a:gd name="T49" fmla="*/ T48 w 802"/>
                  <a:gd name="T50" fmla="+- 0 1492 745"/>
                  <a:gd name="T51" fmla="*/ 1492 h 802"/>
                  <a:gd name="T52" fmla="+- 0 357 214"/>
                  <a:gd name="T53" fmla="*/ T52 w 802"/>
                  <a:gd name="T54" fmla="+- 0 1452 745"/>
                  <a:gd name="T55" fmla="*/ 1452 h 802"/>
                  <a:gd name="T56" fmla="+- 0 308 214"/>
                  <a:gd name="T57" fmla="*/ T56 w 802"/>
                  <a:gd name="T58" fmla="+- 0 1404 745"/>
                  <a:gd name="T59" fmla="*/ 1404 h 802"/>
                  <a:gd name="T60" fmla="+- 0 269 214"/>
                  <a:gd name="T61" fmla="*/ T60 w 802"/>
                  <a:gd name="T62" fmla="+- 0 1348 745"/>
                  <a:gd name="T63" fmla="*/ 1348 h 802"/>
                  <a:gd name="T64" fmla="+- 0 239 214"/>
                  <a:gd name="T65" fmla="*/ T64 w 802"/>
                  <a:gd name="T66" fmla="+- 0 1285 745"/>
                  <a:gd name="T67" fmla="*/ 1285 h 802"/>
                  <a:gd name="T68" fmla="+- 0 221 214"/>
                  <a:gd name="T69" fmla="*/ T68 w 802"/>
                  <a:gd name="T70" fmla="+- 0 1218 745"/>
                  <a:gd name="T71" fmla="*/ 1218 h 802"/>
                  <a:gd name="T72" fmla="+- 0 214 214"/>
                  <a:gd name="T73" fmla="*/ T72 w 802"/>
                  <a:gd name="T74" fmla="+- 0 1146 745"/>
                  <a:gd name="T75" fmla="*/ 1146 h 802"/>
                  <a:gd name="T76" fmla="+- 0 221 214"/>
                  <a:gd name="T77" fmla="*/ T76 w 802"/>
                  <a:gd name="T78" fmla="+- 0 1074 745"/>
                  <a:gd name="T79" fmla="*/ 1074 h 802"/>
                  <a:gd name="T80" fmla="+- 0 239 214"/>
                  <a:gd name="T81" fmla="*/ T80 w 802"/>
                  <a:gd name="T82" fmla="+- 0 1006 745"/>
                  <a:gd name="T83" fmla="*/ 1006 h 802"/>
                  <a:gd name="T84" fmla="+- 0 269 214"/>
                  <a:gd name="T85" fmla="*/ T84 w 802"/>
                  <a:gd name="T86" fmla="+- 0 943 745"/>
                  <a:gd name="T87" fmla="*/ 943 h 802"/>
                  <a:gd name="T88" fmla="+- 0 308 214"/>
                  <a:gd name="T89" fmla="*/ T88 w 802"/>
                  <a:gd name="T90" fmla="+- 0 887 745"/>
                  <a:gd name="T91" fmla="*/ 887 h 802"/>
                  <a:gd name="T92" fmla="+- 0 357 214"/>
                  <a:gd name="T93" fmla="*/ T92 w 802"/>
                  <a:gd name="T94" fmla="+- 0 839 745"/>
                  <a:gd name="T95" fmla="*/ 839 h 802"/>
                  <a:gd name="T96" fmla="+- 0 413 214"/>
                  <a:gd name="T97" fmla="*/ T96 w 802"/>
                  <a:gd name="T98" fmla="+- 0 800 745"/>
                  <a:gd name="T99" fmla="*/ 800 h 802"/>
                  <a:gd name="T100" fmla="+- 0 475 214"/>
                  <a:gd name="T101" fmla="*/ T100 w 802"/>
                  <a:gd name="T102" fmla="+- 0 770 745"/>
                  <a:gd name="T103" fmla="*/ 770 h 802"/>
                  <a:gd name="T104" fmla="+- 0 543 214"/>
                  <a:gd name="T105" fmla="*/ T104 w 802"/>
                  <a:gd name="T106" fmla="+- 0 751 745"/>
                  <a:gd name="T107" fmla="*/ 751 h 802"/>
                  <a:gd name="T108" fmla="+- 0 615 214"/>
                  <a:gd name="T109" fmla="*/ T108 w 802"/>
                  <a:gd name="T110" fmla="+- 0 745 745"/>
                  <a:gd name="T111" fmla="*/ 745 h 802"/>
                  <a:gd name="T112" fmla="+- 0 687 214"/>
                  <a:gd name="T113" fmla="*/ T112 w 802"/>
                  <a:gd name="T114" fmla="+- 0 751 745"/>
                  <a:gd name="T115" fmla="*/ 751 h 802"/>
                  <a:gd name="T116" fmla="+- 0 755 214"/>
                  <a:gd name="T117" fmla="*/ T116 w 802"/>
                  <a:gd name="T118" fmla="+- 0 770 745"/>
                  <a:gd name="T119" fmla="*/ 770 h 802"/>
                  <a:gd name="T120" fmla="+- 0 817 214"/>
                  <a:gd name="T121" fmla="*/ T120 w 802"/>
                  <a:gd name="T122" fmla="+- 0 800 745"/>
                  <a:gd name="T123" fmla="*/ 800 h 802"/>
                  <a:gd name="T124" fmla="+- 0 873 214"/>
                  <a:gd name="T125" fmla="*/ T124 w 802"/>
                  <a:gd name="T126" fmla="+- 0 839 745"/>
                  <a:gd name="T127" fmla="*/ 839 h 802"/>
                  <a:gd name="T128" fmla="+- 0 921 214"/>
                  <a:gd name="T129" fmla="*/ T128 w 802"/>
                  <a:gd name="T130" fmla="+- 0 887 745"/>
                  <a:gd name="T131" fmla="*/ 887 h 802"/>
                  <a:gd name="T132" fmla="+- 0 961 214"/>
                  <a:gd name="T133" fmla="*/ T132 w 802"/>
                  <a:gd name="T134" fmla="+- 0 943 745"/>
                  <a:gd name="T135" fmla="*/ 943 h 802"/>
                  <a:gd name="T136" fmla="+- 0 990 214"/>
                  <a:gd name="T137" fmla="*/ T136 w 802"/>
                  <a:gd name="T138" fmla="+- 0 1006 745"/>
                  <a:gd name="T139" fmla="*/ 1006 h 802"/>
                  <a:gd name="T140" fmla="+- 0 1009 214"/>
                  <a:gd name="T141" fmla="*/ T140 w 802"/>
                  <a:gd name="T142" fmla="+- 0 1074 745"/>
                  <a:gd name="T143" fmla="*/ 1074 h 802"/>
                  <a:gd name="T144" fmla="+- 0 1016 214"/>
                  <a:gd name="T145" fmla="*/ T144 w 802"/>
                  <a:gd name="T146" fmla="+- 0 1146 745"/>
                  <a:gd name="T147" fmla="*/ 1146 h 8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802" h="802">
                    <a:moveTo>
                      <a:pt x="802" y="401"/>
                    </a:moveTo>
                    <a:lnTo>
                      <a:pt x="795" y="473"/>
                    </a:lnTo>
                    <a:lnTo>
                      <a:pt x="776" y="540"/>
                    </a:lnTo>
                    <a:lnTo>
                      <a:pt x="747" y="603"/>
                    </a:lnTo>
                    <a:lnTo>
                      <a:pt x="707" y="659"/>
                    </a:lnTo>
                    <a:lnTo>
                      <a:pt x="659" y="707"/>
                    </a:lnTo>
                    <a:lnTo>
                      <a:pt x="603" y="747"/>
                    </a:lnTo>
                    <a:lnTo>
                      <a:pt x="541" y="776"/>
                    </a:lnTo>
                    <a:lnTo>
                      <a:pt x="473" y="795"/>
                    </a:lnTo>
                    <a:lnTo>
                      <a:pt x="401" y="801"/>
                    </a:lnTo>
                    <a:lnTo>
                      <a:pt x="329" y="795"/>
                    </a:lnTo>
                    <a:lnTo>
                      <a:pt x="261" y="776"/>
                    </a:lnTo>
                    <a:lnTo>
                      <a:pt x="199" y="747"/>
                    </a:lnTo>
                    <a:lnTo>
                      <a:pt x="143" y="707"/>
                    </a:lnTo>
                    <a:lnTo>
                      <a:pt x="94" y="659"/>
                    </a:lnTo>
                    <a:lnTo>
                      <a:pt x="55" y="603"/>
                    </a:lnTo>
                    <a:lnTo>
                      <a:pt x="25" y="540"/>
                    </a:lnTo>
                    <a:lnTo>
                      <a:pt x="7" y="473"/>
                    </a:lnTo>
                    <a:lnTo>
                      <a:pt x="0" y="401"/>
                    </a:lnTo>
                    <a:lnTo>
                      <a:pt x="7" y="329"/>
                    </a:lnTo>
                    <a:lnTo>
                      <a:pt x="25" y="261"/>
                    </a:lnTo>
                    <a:lnTo>
                      <a:pt x="55" y="198"/>
                    </a:lnTo>
                    <a:lnTo>
                      <a:pt x="94" y="142"/>
                    </a:lnTo>
                    <a:lnTo>
                      <a:pt x="143" y="94"/>
                    </a:lnTo>
                    <a:lnTo>
                      <a:pt x="199" y="55"/>
                    </a:lnTo>
                    <a:lnTo>
                      <a:pt x="261" y="25"/>
                    </a:lnTo>
                    <a:lnTo>
                      <a:pt x="329" y="6"/>
                    </a:lnTo>
                    <a:lnTo>
                      <a:pt x="401" y="0"/>
                    </a:lnTo>
                    <a:lnTo>
                      <a:pt x="473" y="6"/>
                    </a:lnTo>
                    <a:lnTo>
                      <a:pt x="541" y="25"/>
                    </a:lnTo>
                    <a:lnTo>
                      <a:pt x="603" y="55"/>
                    </a:lnTo>
                    <a:lnTo>
                      <a:pt x="659" y="94"/>
                    </a:lnTo>
                    <a:lnTo>
                      <a:pt x="707" y="142"/>
                    </a:lnTo>
                    <a:lnTo>
                      <a:pt x="747" y="198"/>
                    </a:lnTo>
                    <a:lnTo>
                      <a:pt x="776" y="261"/>
                    </a:lnTo>
                    <a:lnTo>
                      <a:pt x="795" y="329"/>
                    </a:lnTo>
                    <a:lnTo>
                      <a:pt x="802" y="401"/>
                    </a:lnTo>
                    <a:close/>
                  </a:path>
                </a:pathLst>
              </a:custGeom>
              <a:noFill/>
              <a:ln w="779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7" name="Line 33">
                <a:extLst>
                  <a:ext uri="{FF2B5EF4-FFF2-40B4-BE49-F238E27FC236}">
                    <a16:creationId xmlns:a16="http://schemas.microsoft.com/office/drawing/2014/main" id="{6F0A27FA-3654-5EF5-8499-4A668A331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7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EA061B78-7C12-8EB9-75B8-43A6B24AA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9" name="Line 31">
                <a:extLst>
                  <a:ext uri="{FF2B5EF4-FFF2-40B4-BE49-F238E27FC236}">
                    <a16:creationId xmlns:a16="http://schemas.microsoft.com/office/drawing/2014/main" id="{5DEA8624-8806-598A-7315-C2E53D6C7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0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" name="Line 30">
                <a:extLst>
                  <a:ext uri="{FF2B5EF4-FFF2-40B4-BE49-F238E27FC236}">
                    <a16:creationId xmlns:a16="http://schemas.microsoft.com/office/drawing/2014/main" id="{2B2B5F67-75C5-94A6-99AC-F18F5DA99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1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1" name="Line 29">
                <a:extLst>
                  <a:ext uri="{FF2B5EF4-FFF2-40B4-BE49-F238E27FC236}">
                    <a16:creationId xmlns:a16="http://schemas.microsoft.com/office/drawing/2014/main" id="{A21BF2A3-F192-9177-CB4D-766385513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3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72271998-50C9-9911-05A7-BFEDC9E12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4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26E0DBD8-FBEA-4F4C-FBD0-143B883B3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5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E594AB69-F3B8-442E-332D-F129491CF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7" y="1487"/>
                <a:ext cx="0" cy="107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C714FA3D-4FDB-BFFB-52A3-73720C90A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0E6E5530-9DD8-04CF-63EA-76234BAD2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7A0035F1-5EAB-5AFD-26C8-78DAA6353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8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E1B453FB-63DD-0A11-82C0-3EEBA77FA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98145E8C-98B0-F4CD-9550-85BEC46AD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BF2944CD-8FA3-C823-2C55-D9FF68613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2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4D57B3F6-31C2-6049-D700-F04CFC86B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2" name="Line 18">
                <a:extLst>
                  <a:ext uri="{FF2B5EF4-FFF2-40B4-BE49-F238E27FC236}">
                    <a16:creationId xmlns:a16="http://schemas.microsoft.com/office/drawing/2014/main" id="{A856BE84-506E-A72C-FD6C-2E17B2CAA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5" y="761"/>
                <a:ext cx="0" cy="106"/>
              </a:xfrm>
              <a:prstGeom prst="line">
                <a:avLst/>
              </a:prstGeom>
              <a:noFill/>
              <a:ln w="635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3" name="docshape8">
                <a:extLst>
                  <a:ext uri="{FF2B5EF4-FFF2-40B4-BE49-F238E27FC236}">
                    <a16:creationId xmlns:a16="http://schemas.microsoft.com/office/drawing/2014/main" id="{711E2053-5135-E30F-48F8-958C9BAE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586"/>
                <a:ext cx="6071" cy="2"/>
              </a:xfrm>
              <a:custGeom>
                <a:avLst/>
                <a:gdLst>
                  <a:gd name="T0" fmla="+- 0 7098 1028"/>
                  <a:gd name="T1" fmla="*/ T0 w 6071"/>
                  <a:gd name="T2" fmla="+- 0 1028 1028"/>
                  <a:gd name="T3" fmla="*/ T2 w 607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71">
                    <a:moveTo>
                      <a:pt x="607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86713A0D-A09A-D3FC-A925-72439D6E1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" y="1587"/>
                <a:ext cx="607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docshape9">
                <a:extLst>
                  <a:ext uri="{FF2B5EF4-FFF2-40B4-BE49-F238E27FC236}">
                    <a16:creationId xmlns:a16="http://schemas.microsoft.com/office/drawing/2014/main" id="{043986CC-6846-9E5B-6639-C64CA5E62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746"/>
                <a:ext cx="6071" cy="2"/>
              </a:xfrm>
              <a:custGeom>
                <a:avLst/>
                <a:gdLst>
                  <a:gd name="T0" fmla="+- 0 7098 1028"/>
                  <a:gd name="T1" fmla="*/ T0 w 6071"/>
                  <a:gd name="T2" fmla="+- 0 1028 1028"/>
                  <a:gd name="T3" fmla="*/ T2 w 607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71">
                    <a:moveTo>
                      <a:pt x="607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CD5B9B94-E56C-D98E-82D4-8C3A91A19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" y="746"/>
                <a:ext cx="607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AU" sz="135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8" name="docshape13">
                <a:extLst>
                  <a:ext uri="{FF2B5EF4-FFF2-40B4-BE49-F238E27FC236}">
                    <a16:creationId xmlns:a16="http://schemas.microsoft.com/office/drawing/2014/main" id="{9101160A-71EE-7E48-D32C-338A4F6B7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" y="435"/>
                <a:ext cx="6217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47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>
                  <a:tabLst>
                    <a:tab pos="410766" algn="l"/>
                  </a:tabLst>
                  <a:defRPr/>
                </a:pPr>
                <a:r>
                  <a:rPr lang="en-US" altLang="en-US" sz="1050" b="1" kern="0" dirty="0">
                    <a:solidFill>
                      <a:srgbClr val="231F20"/>
                    </a:solidFill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&lt;-.4	  -.3      -.2      -.1        0        .1         .2         .3         .4        .5         .6        .7         .8         .9       1.0      1.1       1.2</a:t>
                </a:r>
                <a:endParaRPr lang="en-US" altLang="en-US" sz="105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8C47D1F-2546-49E1-0A13-D547FB413A46}"/>
              </a:ext>
            </a:extLst>
          </p:cNvPr>
          <p:cNvSpPr/>
          <p:nvPr/>
        </p:nvSpPr>
        <p:spPr>
          <a:xfrm>
            <a:off x="7899330" y="3641551"/>
            <a:ext cx="876395" cy="437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kern="0" dirty="0">
                <a:solidFill>
                  <a:prstClr val="black"/>
                </a:solidFill>
                <a:latin typeface="Calibri"/>
              </a:rPr>
              <a:t>0.85</a:t>
            </a:r>
            <a:endParaRPr lang="en-AU" sz="135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docshape12">
            <a:extLst>
              <a:ext uri="{FF2B5EF4-FFF2-40B4-BE49-F238E27FC236}">
                <a16:creationId xmlns:a16="http://schemas.microsoft.com/office/drawing/2014/main" id="{FAB37182-450B-F372-0B5E-01325990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264" y="2615255"/>
            <a:ext cx="2276749" cy="42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kern="0" dirty="0">
                <a:solidFill>
                  <a:srgbClr val="231F2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Teacher Clarity</a:t>
            </a:r>
            <a:endParaRPr lang="en-US" altLang="en-US" sz="22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BCC13BB-9BCF-6962-F3C9-1A9BA543352A}"/>
              </a:ext>
            </a:extLst>
          </p:cNvPr>
          <p:cNvCxnSpPr/>
          <p:nvPr/>
        </p:nvCxnSpPr>
        <p:spPr>
          <a:xfrm>
            <a:off x="8367637" y="2919587"/>
            <a:ext cx="0" cy="695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6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to do if distance learning worked well for your child.">
            <a:extLst>
              <a:ext uri="{FF2B5EF4-FFF2-40B4-BE49-F238E27FC236}">
                <a16:creationId xmlns:a16="http://schemas.microsoft.com/office/drawing/2014/main" id="{D3AC68DA-1B5A-3C47-BB51-EA375DDC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92409-FC96-2547-9369-DD690070DF24}"/>
              </a:ext>
            </a:extLst>
          </p:cNvPr>
          <p:cNvSpPr txBox="1"/>
          <p:nvPr/>
        </p:nvSpPr>
        <p:spPr>
          <a:xfrm>
            <a:off x="4343046" y="5236858"/>
            <a:ext cx="39806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Universal Responses: </a:t>
            </a:r>
          </a:p>
          <a:p>
            <a:pPr algn="ctr" defTabSz="342900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Micro-assessments That Propel Learning</a:t>
            </a:r>
          </a:p>
        </p:txBody>
      </p:sp>
    </p:spTree>
    <p:extLst>
      <p:ext uri="{BB962C8B-B14F-4D97-AF65-F5344CB8AC3E}">
        <p14:creationId xmlns:p14="http://schemas.microsoft.com/office/powerpoint/2010/main" val="68845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DAD14A18-36D6-4848-8896-8B3757564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24000" y="1"/>
            <a:ext cx="9144000" cy="6857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636F6-CD9B-9840-B12C-1B12F1C9D60F}"/>
              </a:ext>
            </a:extLst>
          </p:cNvPr>
          <p:cNvSpPr txBox="1"/>
          <p:nvPr/>
        </p:nvSpPr>
        <p:spPr>
          <a:xfrm>
            <a:off x="3265360" y="482701"/>
            <a:ext cx="5657850" cy="2681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3000" dirty="0">
                <a:solidFill>
                  <a:srgbClr val="FFFFFF"/>
                </a:solidFill>
                <a:latin typeface="Calibri Light" panose="020F0302020204030204"/>
              </a:rPr>
              <a:t>A good rule of thumb: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3000" dirty="0">
                <a:solidFill>
                  <a:srgbClr val="FFFFFF"/>
                </a:solidFill>
                <a:latin typeface="Calibri Light" panose="020F0302020204030204"/>
              </a:rPr>
              <a:t>Provide a universal response opportunity at least every 10 minutes. </a:t>
            </a:r>
          </a:p>
        </p:txBody>
      </p:sp>
    </p:spTree>
    <p:extLst>
      <p:ext uri="{BB962C8B-B14F-4D97-AF65-F5344CB8AC3E}">
        <p14:creationId xmlns:p14="http://schemas.microsoft.com/office/powerpoint/2010/main" val="374862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Wait Time Assets_logo - Who Is User X?">
            <a:extLst>
              <a:ext uri="{FF2B5EF4-FFF2-40B4-BE49-F238E27FC236}">
                <a16:creationId xmlns:a16="http://schemas.microsoft.com/office/drawing/2014/main" id="{9135B386-E703-3F42-95F6-FF89C3A0F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8" r="8743"/>
          <a:stretch/>
        </p:blipFill>
        <p:spPr bwMode="auto">
          <a:xfrm>
            <a:off x="3028952" y="1339850"/>
            <a:ext cx="6134099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9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rin Mathe on Twitter: &quot;The power of wait time! Necessary in the  classroom!… &quot;">
            <a:extLst>
              <a:ext uri="{FF2B5EF4-FFF2-40B4-BE49-F238E27FC236}">
                <a16:creationId xmlns:a16="http://schemas.microsoft.com/office/drawing/2014/main" id="{88B97C23-3C98-3F40-99CE-E8AFB837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676" y="473058"/>
            <a:ext cx="9628649" cy="54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85EE4-9A98-4655-731F-E439D1F4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157" y="-43899"/>
            <a:ext cx="12270043" cy="6901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64A33-4E1E-C68D-81DD-3AD7BAFD09B7}"/>
              </a:ext>
            </a:extLst>
          </p:cNvPr>
          <p:cNvSpPr txBox="1"/>
          <p:nvPr/>
        </p:nvSpPr>
        <p:spPr>
          <a:xfrm>
            <a:off x="6940166" y="960395"/>
            <a:ext cx="2615147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Response cards are associated with higher achievement on tests and quizzes, higher levels of participation, and lower levels of disruptive behavior, compared to individual hand raising to answer a question (Randolph, 2007). </a:t>
            </a:r>
          </a:p>
        </p:txBody>
      </p:sp>
    </p:spTree>
    <p:extLst>
      <p:ext uri="{BB962C8B-B14F-4D97-AF65-F5344CB8AC3E}">
        <p14:creationId xmlns:p14="http://schemas.microsoft.com/office/powerpoint/2010/main" val="226055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Response Fans">
            <a:extLst>
              <a:ext uri="{FF2B5EF4-FFF2-40B4-BE49-F238E27FC236}">
                <a16:creationId xmlns:a16="http://schemas.microsoft.com/office/drawing/2014/main" id="{7735850B-1ABB-2040-A5DB-C3A6EF71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720" y="1248603"/>
            <a:ext cx="4360794" cy="43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7A24C8-E58C-8649-A4A4-D3DB80EADD3E}"/>
              </a:ext>
            </a:extLst>
          </p:cNvPr>
          <p:cNvSpPr txBox="1"/>
          <p:nvPr/>
        </p:nvSpPr>
        <p:spPr>
          <a:xfrm>
            <a:off x="2119105" y="1428750"/>
            <a:ext cx="213939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Preprinted response cards on a ring make it easier for students to find them. </a:t>
            </a:r>
          </a:p>
        </p:txBody>
      </p:sp>
    </p:spTree>
    <p:extLst>
      <p:ext uri="{BB962C8B-B14F-4D97-AF65-F5344CB8AC3E}">
        <p14:creationId xmlns:p14="http://schemas.microsoft.com/office/powerpoint/2010/main" val="151848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05998" y="3637372"/>
            <a:ext cx="2673277" cy="544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n-US" sz="3600" dirty="0">
                <a:solidFill>
                  <a:srgbClr val="2A7D89"/>
                </a:solidFill>
                <a:latin typeface="Calibri"/>
                <a:ea typeface="ＭＳ Ｐゴシック" charset="0"/>
                <a:cs typeface="ＭＳ Ｐゴシック" charset="0"/>
              </a:rPr>
              <a:t>Taking it Back and Moving Forward</a:t>
            </a:r>
            <a:endParaRPr lang="en-US" sz="3600" dirty="0">
              <a:solidFill>
                <a:srgbClr val="2A7D8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9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153</Words>
  <Application>Microsoft Macintosh PowerPoint</Application>
  <PresentationFormat>Widescreen</PresentationFormat>
  <Paragraphs>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Century Gothic</vt:lpstr>
      <vt:lpstr>Gill Sans MT</vt:lpstr>
      <vt:lpstr>Lucida Handwriting</vt:lpstr>
      <vt:lpstr>Times New Roman</vt:lpstr>
      <vt:lpstr>Office Theme</vt:lpstr>
      <vt:lpstr>Reaching Clarity on Instructional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Clarity on Instructional Leadership</dc:title>
  <dc:creator>Microsoft Office User</dc:creator>
  <cp:lastModifiedBy>Microsoft Office User</cp:lastModifiedBy>
  <cp:revision>1</cp:revision>
  <dcterms:created xsi:type="dcterms:W3CDTF">2024-03-27T00:24:43Z</dcterms:created>
  <dcterms:modified xsi:type="dcterms:W3CDTF">2024-03-27T00:27:00Z</dcterms:modified>
</cp:coreProperties>
</file>